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jpeg" ContentType="image/jpeg"/>
  <Override PartName="/ppt/notesSlides/notesSlide2.xml" ContentType="application/vnd.openxmlformats-officedocument.presentationml.notesSlide+xml"/>
  <Override PartName="/ppt/media/image2.jpeg" ContentType="image/jpeg"/>
  <Override PartName="/ppt/notesSlides/notesSlide3.xml" ContentType="application/vnd.openxmlformats-officedocument.presentationml.notesSlide+xml"/>
  <Override PartName="/ppt/media/image3.jpeg" ContentType="image/jpeg"/>
  <Override PartName="/ppt/notesSlides/notesSlide4.xml" ContentType="application/vnd.openxmlformats-officedocument.presentationml.notesSlide+xml"/>
  <Override PartName="/ppt/media/image4.jpeg" ContentType="image/jpeg"/>
  <Override PartName="/ppt/notesSlides/notesSlide5.xml" ContentType="application/vnd.openxmlformats-officedocument.presentationml.notesSlide+xml"/>
  <Override PartName="/ppt/media/image5.jpeg" ContentType="image/jpeg"/>
  <Override PartName="/ppt/notesSlides/notesSlide6.xml" ContentType="application/vnd.openxmlformats-officedocument.presentationml.notesSlide+xml"/>
  <Override PartName="/ppt/media/image6.jpeg" ContentType="image/jpeg"/>
  <Override PartName="/ppt/notesSlides/notesSlide7.xml" ContentType="application/vnd.openxmlformats-officedocument.presentationml.notesSlide+xml"/>
  <Override PartName="/ppt/media/image7.jpeg" ContentType="image/jpeg"/>
  <Override PartName="/ppt/notesSlides/notesSlide8.xml" ContentType="application/vnd.openxmlformats-officedocument.presentationml.notesSlide+xml"/>
  <Override PartName="/ppt/media/image8.jpeg" ContentType="image/jpeg"/>
  <Override PartName="/ppt/notesSlides/notesSlide9.xml" ContentType="application/vnd.openxmlformats-officedocument.presentationml.notesSlide+xml"/>
  <Override PartName="/ppt/media/image9.jpeg" ContentType="image/jpeg"/>
  <Override PartName="/ppt/notesSlides/notesSlide10.xml" ContentType="application/vnd.openxmlformats-officedocument.presentationml.notesSlide+xml"/>
  <Override PartName="/ppt/media/image10.jpeg" ContentType="image/jpeg"/>
  <Override PartName="/ppt/notesSlides/notesSlide11.xml" ContentType="application/vnd.openxmlformats-officedocument.presentationml.notesSlide+xml"/>
  <Override PartName="/ppt/media/image11.jpeg" ContentType="image/jpeg"/>
  <Override PartName="/ppt/notesSlides/notesSlide12.xml" ContentType="application/vnd.openxmlformats-officedocument.presentationml.notesSlide+xml"/>
  <Override PartName="/ppt/media/image12.jpeg" ContentType="image/jpeg"/>
  <Override PartName="/ppt/notesSlides/notesSlide13.xml" ContentType="application/vnd.openxmlformats-officedocument.presentationml.notesSlide+xml"/>
  <Override PartName="/ppt/media/image13.jpeg" ContentType="image/jpeg"/>
  <Override PartName="/ppt/notesSlides/notesSlide14.xml" ContentType="application/vnd.openxmlformats-officedocument.presentationml.notesSlide+xml"/>
  <Override PartName="/ppt/media/image14.jpeg" ContentType="image/jpeg"/>
  <Override PartName="/ppt/notesSlides/notesSlide15.xml" ContentType="application/vnd.openxmlformats-officedocument.presentationml.notesSlide+xml"/>
  <Override PartName="/ppt/media/image15.jpeg" ContentType="image/jpeg"/>
  <Override PartName="/ppt/notesSlides/notesSlide16.xml" ContentType="application/vnd.openxmlformats-officedocument.presentationml.notesSlide+xml"/>
  <Override PartName="/ppt/media/image16.jpeg" ContentType="image/jpeg"/>
  <Override PartName="/ppt/notesSlides/notesSlide17.xml" ContentType="application/vnd.openxmlformats-officedocument.presentationml.notesSlide+xml"/>
  <Override PartName="/ppt/media/image17.jpeg" ContentType="image/jpeg"/>
  <Override PartName="/ppt/notesSlides/notesSlide18.xml" ContentType="application/vnd.openxmlformats-officedocument.presentationml.notesSlide+xml"/>
  <Override PartName="/ppt/media/image18.jpeg" ContentType="image/jpeg"/>
  <Override PartName="/ppt/notesSlides/notesSlide19.xml" ContentType="application/vnd.openxmlformats-officedocument.presentationml.notesSlide+xml"/>
  <Override PartName="/ppt/media/image19.jpeg" ContentType="image/jpeg"/>
  <Override PartName="/ppt/notesSlides/notesSlide20.xml" ContentType="application/vnd.openxmlformats-officedocument.presentationml.notesSlide+xml"/>
  <Override PartName="/ppt/media/image20.jpeg" ContentType="image/jpeg"/>
  <Override PartName="/ppt/notesSlides/notesSlide21.xml" ContentType="application/vnd.openxmlformats-officedocument.presentationml.notesSlide+xml"/>
  <Override PartName="/ppt/media/image21.jpeg" ContentType="image/jpeg"/>
  <Override PartName="/ppt/notesSlides/notesSlide22.xml" ContentType="application/vnd.openxmlformats-officedocument.presentationml.notesSlide+xml"/>
  <Override PartName="/ppt/media/image22.jpeg" ContentType="image/jpeg"/>
  <Override PartName="/ppt/notesSlides/notesSlide23.xml" ContentType="application/vnd.openxmlformats-officedocument.presentationml.notesSlide+xml"/>
  <Override PartName="/ppt/media/image23.jpeg" ContentType="image/jpeg"/>
  <Override PartName="/ppt/notesSlides/notesSlide24.xml" ContentType="application/vnd.openxmlformats-officedocument.presentationml.notesSlide+xml"/>
  <Override PartName="/ppt/media/image24.jpeg" ContentType="image/jpeg"/>
  <Override PartName="/ppt/notesSlides/notesSlide25.xml" ContentType="application/vnd.openxmlformats-officedocument.presentationml.notesSlide+xml"/>
  <Override PartName="/ppt/media/image25.jpeg" ContentType="image/jpeg"/>
  <Override PartName="/ppt/notesSlides/notesSlide26.xml" ContentType="application/vnd.openxmlformats-officedocument.presentationml.notesSlide+xml"/>
  <Override PartName="/ppt/media/image26.jpeg" ContentType="image/jpeg"/>
  <Override PartName="/ppt/notesSlides/notesSlide27.xml" ContentType="application/vnd.openxmlformats-officedocument.presentationml.notesSlide+xml"/>
  <Override PartName="/ppt/media/image27.jpeg" ContentType="image/jpeg"/>
  <Override PartName="/ppt/notesSlides/notesSlide28.xml" ContentType="application/vnd.openxmlformats-officedocument.presentationml.notesSlide+xml"/>
  <Override PartName="/ppt/media/image28.jpeg" ContentType="image/jpeg"/>
  <Override PartName="/ppt/notesSlides/notesSlide29.xml" ContentType="application/vnd.openxmlformats-officedocument.presentationml.notesSlide+xml"/>
  <Override PartName="/ppt/media/image29.jpeg" ContentType="image/jpeg"/>
  <Override PartName="/ppt/notesSlides/notesSlide30.xml" ContentType="application/vnd.openxmlformats-officedocument.presentationml.notesSlide+xml"/>
  <Override PartName="/ppt/media/image30.jpeg" ContentType="image/jpeg"/>
  <Override PartName="/ppt/notesSlides/notesSlide31.xml" ContentType="application/vnd.openxmlformats-officedocument.presentationml.notesSlide+xml"/>
  <Override PartName="/ppt/media/image31.jpeg" ContentType="image/jpeg"/>
  <Override PartName="/ppt/notesSlides/notesSlide32.xml" ContentType="application/vnd.openxmlformats-officedocument.presentationml.notesSlide+xml"/>
  <Override PartName="/ppt/media/image32.jpeg" ContentType="image/jpeg"/>
  <Override PartName="/ppt/notesSlides/notesSlide33.xml" ContentType="application/vnd.openxmlformats-officedocument.presentationml.notesSlide+xml"/>
  <Override PartName="/ppt/media/image33.jpeg" ContentType="image/jpeg"/>
  <Override PartName="/ppt/notesSlides/notesSlide34.xml" ContentType="application/vnd.openxmlformats-officedocument.presentationml.notesSlide+xml"/>
  <Override PartName="/ppt/media/image34.jpeg" ContentType="image/jpeg"/>
  <Override PartName="/ppt/notesSlides/notesSlide35.xml" ContentType="application/vnd.openxmlformats-officedocument.presentationml.notesSlide+xml"/>
  <Override PartName="/ppt/media/image35.jpeg" ContentType="image/jpeg"/>
  <Override PartName="/ppt/notesSlides/notesSlide36.xml" ContentType="application/vnd.openxmlformats-officedocument.presentationml.notesSlide+xml"/>
  <Override PartName="/ppt/media/image36.jpeg" ContentType="image/jpeg"/>
  <Override PartName="/ppt/notesSlides/notesSlide37.xml" ContentType="application/vnd.openxmlformats-officedocument.presentationml.notesSlide+xml"/>
  <Override PartName="/ppt/media/image37.jpeg" ContentType="image/jpeg"/>
  <Override PartName="/ppt/notesSlides/notesSlide38.xml" ContentType="application/vnd.openxmlformats-officedocument.presentationml.notesSlide+xml"/>
  <Override PartName="/ppt/media/image38.jpeg" ContentType="image/jpeg"/>
  <Override PartName="/ppt/notesSlides/notesSlide39.xml" ContentType="application/vnd.openxmlformats-officedocument.presentationml.notesSlide+xml"/>
  <Override PartName="/ppt/media/image39.jpeg" ContentType="image/jpeg"/>
  <Override PartName="/ppt/notesSlides/notesSlide40.xml" ContentType="application/vnd.openxmlformats-officedocument.presentationml.notesSlide+xml"/>
  <Override PartName="/ppt/media/image40.jpeg" ContentType="image/jpeg"/>
  <Override PartName="/ppt/notesSlides/notesSlide41.xml" ContentType="application/vnd.openxmlformats-officedocument.presentationml.notesSlide+xml"/>
  <Override PartName="/ppt/media/image41.jpeg" ContentType="image/jpeg"/>
  <Override PartName="/ppt/notesSlides/notesSlide42.xml" ContentType="application/vnd.openxmlformats-officedocument.presentationml.notesSlide+xml"/>
  <Override PartName="/ppt/media/image42.jpeg" ContentType="image/jpeg"/>
  <Override PartName="/ppt/notesSlides/notesSlide43.xml" ContentType="application/vnd.openxmlformats-officedocument.presentationml.notesSlide+xml"/>
  <Override PartName="/ppt/media/image43.jpeg" ContentType="image/jpeg"/>
  <Override PartName="/ppt/notesSlides/notesSlide44.xml" ContentType="application/vnd.openxmlformats-officedocument.presentationml.notesSlide+xml"/>
  <Override PartName="/ppt/media/image44.jpeg" ContentType="image/jpeg"/>
  <Override PartName="/ppt/notesSlides/notesSlide45.xml" ContentType="application/vnd.openxmlformats-officedocument.presentationml.notesSlide+xml"/>
  <Override PartName="/ppt/media/image45.jpeg" ContentType="image/jpeg"/>
  <Override PartName="/ppt/notesSlides/notesSlide46.xml" ContentType="application/vnd.openxmlformats-officedocument.presentationml.notesSlide+xml"/>
  <Override PartName="/ppt/media/image46.jpeg" ContentType="image/jpeg"/>
  <Override PartName="/ppt/notesSlides/notesSlide47.xml" ContentType="application/vnd.openxmlformats-officedocument.presentationml.notesSlide+xml"/>
  <Override PartName="/ppt/media/image47.jpeg" ContentType="image/jpeg"/>
  <Override PartName="/ppt/notesSlides/notesSlide48.xml" ContentType="application/vnd.openxmlformats-officedocument.presentationml.notesSlide+xml"/>
  <Override PartName="/ppt/media/image48.jpeg" ContentType="image/jpeg"/>
  <Override PartName="/ppt/notesSlides/notesSlide49.xml" ContentType="application/vnd.openxmlformats-officedocument.presentationml.notesSlide+xml"/>
  <Override PartName="/ppt/media/image49.jpeg" ContentType="image/jpeg"/>
  <Override PartName="/ppt/notesSlides/notesSlide50.xml" ContentType="application/vnd.openxmlformats-officedocument.presentationml.notesSlide+xml"/>
  <Override PartName="/ppt/media/image50.jpeg" ContentType="image/jpeg"/>
  <Override PartName="/ppt/notesSlides/notesSlide51.xml" ContentType="application/vnd.openxmlformats-officedocument.presentationml.notesSlide+xml"/>
  <Override PartName="/ppt/media/image51.jpeg" ContentType="image/jpeg"/>
  <Override PartName="/ppt/notesSlides/notesSlide52.xml" ContentType="application/vnd.openxmlformats-officedocument.presentationml.notesSlide+xml"/>
  <Override PartName="/ppt/media/image52.jpeg" ContentType="image/jpeg"/>
  <Override PartName="/ppt/notesSlides/notesSlide53.xml" ContentType="application/vnd.openxmlformats-officedocument.presentationml.notesSlide+xml"/>
  <Override PartName="/ppt/media/image53.jpeg" ContentType="image/jpeg"/>
  <Override PartName="/ppt/notesSlides/notesSlide54.xml" ContentType="application/vnd.openxmlformats-officedocument.presentationml.notesSlide+xml"/>
  <Override PartName="/ppt/media/image54.jpeg" ContentType="image/jpeg"/>
  <Override PartName="/ppt/notesSlides/notesSlide55.xml" ContentType="application/vnd.openxmlformats-officedocument.presentationml.notesSlide+xml"/>
  <Override PartName="/ppt/media/image55.jpeg" ContentType="image/jpeg"/>
  <Override PartName="/ppt/notesSlides/notesSlide56.xml" ContentType="application/vnd.openxmlformats-officedocument.presentationml.notesSlide+xml"/>
  <Override PartName="/ppt/media/image56.jpeg" ContentType="image/jpeg"/>
  <Override PartName="/ppt/notesSlides/notesSlide57.xml" ContentType="application/vnd.openxmlformats-officedocument.presentationml.notesSlide+xml"/>
  <Override PartName="/ppt/media/image57.jpeg" ContentType="image/jpeg"/>
  <Override PartName="/ppt/notesSlides/notesSlide58.xml" ContentType="application/vnd.openxmlformats-officedocument.presentationml.notesSlide+xml"/>
  <Override PartName="/ppt/media/image58.jpeg" ContentType="image/jpeg"/>
  <Override PartName="/ppt/notesSlides/notesSlide59.xml" ContentType="application/vnd.openxmlformats-officedocument.presentationml.notesSlide+xml"/>
  <Override PartName="/ppt/media/image59.jpeg" ContentType="image/jpeg"/>
  <Override PartName="/ppt/notesSlides/notesSlide60.xml" ContentType="application/vnd.openxmlformats-officedocument.presentationml.notesSlide+xml"/>
  <Override PartName="/ppt/media/image60.jpeg" ContentType="image/jpeg"/>
  <Override PartName="/ppt/notesSlides/notesSlide61.xml" ContentType="application/vnd.openxmlformats-officedocument.presentationml.notesSlide+xml"/>
  <Override PartName="/ppt/media/image61.jpeg" ContentType="image/jpeg"/>
  <Override PartName="/ppt/notesSlides/notesSlide62.xml" ContentType="application/vnd.openxmlformats-officedocument.presentationml.notesSlide+xml"/>
  <Override PartName="/ppt/media/image62.jpeg" ContentType="image/jpeg"/>
  <Override PartName="/ppt/notesSlides/notesSlide63.xml" ContentType="application/vnd.openxmlformats-officedocument.presentationml.notesSlide+xml"/>
  <Override PartName="/ppt/media/image63.jpeg" ContentType="image/jpeg"/>
  <Override PartName="/ppt/notesSlides/notesSlide64.xml" ContentType="application/vnd.openxmlformats-officedocument.presentationml.notesSlide+xml"/>
  <Override PartName="/ppt/media/image64.jpeg" ContentType="image/jpeg"/>
  <Override PartName="/ppt/notesSlides/notesSlide65.xml" ContentType="application/vnd.openxmlformats-officedocument.presentationml.notesSlide+xml"/>
  <Override PartName="/ppt/media/image65.jpeg" ContentType="image/jpeg"/>
  <Override PartName="/ppt/notesSlides/notesSlide66.xml" ContentType="application/vnd.openxmlformats-officedocument.presentationml.notesSlide+xml"/>
  <Override PartName="/ppt/media/image66.jpeg" ContentType="image/jpeg"/>
  <Override PartName="/ppt/notesSlides/notesSlide67.xml" ContentType="application/vnd.openxmlformats-officedocument.presentationml.notesSlide+xml"/>
  <Override PartName="/ppt/media/image67.jpeg" ContentType="image/jpeg"/>
  <Override PartName="/ppt/notesSlides/notesSlide68.xml" ContentType="application/vnd.openxmlformats-officedocument.presentationml.notesSlide+xml"/>
  <Override PartName="/ppt/media/image68.jpeg" ContentType="image/jpeg"/>
  <Override PartName="/ppt/notesSlides/notesSlide69.xml" ContentType="application/vnd.openxmlformats-officedocument.presentationml.notesSlide+xml"/>
  <Override PartName="/ppt/media/image69.jpeg" ContentType="image/jpeg"/>
  <Override PartName="/ppt/notesSlides/notesSlide70.xml" ContentType="application/vnd.openxmlformats-officedocument.presentationml.notesSlide+xml"/>
  <Override PartName="/ppt/media/image70.jpeg" ContentType="image/jpeg"/>
  <Override PartName="/ppt/notesSlides/notesSlide71.xml" ContentType="application/vnd.openxmlformats-officedocument.presentationml.notesSlide+xml"/>
  <Override PartName="/ppt/media/image71.jpeg" ContentType="image/jpeg"/>
  <Override PartName="/ppt/notesSlides/notesSlide72.xml" ContentType="application/vnd.openxmlformats-officedocument.presentationml.notesSlide+xml"/>
  <Override PartName="/ppt/media/image72.jpeg" ContentType="image/jpeg"/>
  <Override PartName="/ppt/notesSlides/notesSlide73.xml" ContentType="application/vnd.openxmlformats-officedocument.presentationml.notesSlide+xml"/>
  <Override PartName="/ppt/media/image73.jpeg" ContentType="image/jpeg"/>
  <Override PartName="/ppt/notesSlides/notesSlide74.xml" ContentType="application/vnd.openxmlformats-officedocument.presentationml.notesSlide+xml"/>
  <Override PartName="/ppt/media/image74.jpeg" ContentType="image/jpeg"/>
  <Override PartName="/ppt/notesSlides/notesSlide75.xml" ContentType="application/vnd.openxmlformats-officedocument.presentationml.notesSlide+xml"/>
  <Override PartName="/ppt/media/image75.jpeg" ContentType="image/jpeg"/>
  <Override PartName="/ppt/notesSlides/notesSlide76.xml" ContentType="application/vnd.openxmlformats-officedocument.presentationml.notesSlide+xml"/>
  <Override PartName="/ppt/media/image76.jpeg" ContentType="image/jpeg"/>
  <Override PartName="/ppt/notesSlides/notesSlide77.xml" ContentType="application/vnd.openxmlformats-officedocument.presentationml.notesSlide+xml"/>
  <Override PartName="/ppt/media/image77.jpeg" ContentType="image/jpeg"/>
  <Override PartName="/ppt/notesSlides/notesSlide78.xml" ContentType="application/vnd.openxmlformats-officedocument.presentationml.notesSlide+xml"/>
  <Override PartName="/ppt/media/image78.jpeg" ContentType="image/jpeg"/>
  <Override PartName="/ppt/notesSlides/notesSlide79.xml" ContentType="application/vnd.openxmlformats-officedocument.presentationml.notesSlide+xml"/>
  <Override PartName="/ppt/media/image79.jpeg" ContentType="image/jpeg"/>
  <Override PartName="/ppt/notesSlides/notesSlide80.xml" ContentType="application/vnd.openxmlformats-officedocument.presentationml.notesSlide+xml"/>
  <Override PartName="/ppt/media/image80.jpeg" ContentType="image/jpeg"/>
  <Override PartName="/ppt/notesSlides/notesSlide81.xml" ContentType="application/vnd.openxmlformats-officedocument.presentationml.notesSlide+xml"/>
  <Override PartName="/ppt/media/image81.jpeg" ContentType="image/jpeg"/>
  <Override PartName="/ppt/notesSlides/notesSlide82.xml" ContentType="application/vnd.openxmlformats-officedocument.presentationml.notesSlide+xml"/>
  <Override PartName="/ppt/media/image82.jpeg" ContentType="image/jpeg"/>
  <Override PartName="/ppt/notesSlides/notesSlide83.xml" ContentType="application/vnd.openxmlformats-officedocument.presentationml.notesSlide+xml"/>
  <Override PartName="/ppt/media/image83.jpeg" ContentType="image/jpeg"/>
  <Override PartName="/ppt/notesSlides/notesSlide84.xml" ContentType="application/vnd.openxmlformats-officedocument.presentationml.notesSlide+xml"/>
  <Override PartName="/ppt/media/image84.jpeg" ContentType="image/jpeg"/>
  <Override PartName="/ppt/notesSlides/notesSlide85.xml" ContentType="application/vnd.openxmlformats-officedocument.presentationml.notesSlide+xml"/>
  <Override PartName="/ppt/media/image85.jpeg" ContentType="image/jpeg"/>
  <Override PartName="/ppt/notesSlides/notesSlide86.xml" ContentType="application/vnd.openxmlformats-officedocument.presentationml.notesSlide+xml"/>
  <Override PartName="/ppt/media/image86.jpeg" ContentType="image/jpeg"/>
  <Override PartName="/ppt/notesSlides/notesSlide87.xml" ContentType="application/vnd.openxmlformats-officedocument.presentationml.notesSlide+xml"/>
  <Override PartName="/ppt/media/image87.jpeg" ContentType="image/jpeg"/>
  <Override PartName="/ppt/notesSlides/notesSlide88.xml" ContentType="application/vnd.openxmlformats-officedocument.presentationml.notesSlide+xml"/>
  <Override PartName="/ppt/media/image88.jpeg" ContentType="image/jpeg"/>
  <Override PartName="/ppt/notesSlides/notesSlide89.xml" ContentType="application/vnd.openxmlformats-officedocument.presentationml.notesSlide+xml"/>
  <Override PartName="/ppt/media/image89.jpeg" ContentType="image/jpeg"/>
  <Override PartName="/ppt/notesSlides/notesSlide90.xml" ContentType="application/vnd.openxmlformats-officedocument.presentationml.notesSlide+xml"/>
  <Override PartName="/ppt/media/image90.jpeg" ContentType="image/jpeg"/>
  <Override PartName="/ppt/notesSlides/notesSlide91.xml" ContentType="application/vnd.openxmlformats-officedocument.presentationml.notesSlide+xml"/>
  <Override PartName="/ppt/media/image91.jpeg" ContentType="image/jpeg"/>
  <Override PartName="/ppt/notesSlides/notesSlide92.xml" ContentType="application/vnd.openxmlformats-officedocument.presentationml.notesSlide+xml"/>
  <Override PartName="/ppt/media/image92.jpeg" ContentType="image/jpeg"/>
  <Override PartName="/ppt/notesSlides/notesSlide93.xml" ContentType="application/vnd.openxmlformats-officedocument.presentationml.notesSlide+xml"/>
  <Override PartName="/ppt/media/image93.jpeg" ContentType="image/jpeg"/>
  <Override PartName="/ppt/notesSlides/notesSlide94.xml" ContentType="application/vnd.openxmlformats-officedocument.presentationml.notesSlide+xml"/>
  <Override PartName="/ppt/media/image94.jpeg" ContentType="image/jpeg"/>
  <Override PartName="/ppt/notesSlides/notesSlide95.xml" ContentType="application/vnd.openxmlformats-officedocument.presentationml.notesSlide+xml"/>
  <Override PartName="/ppt/media/image95.jpeg" ContentType="image/jpeg"/>
  <Override PartName="/ppt/notesSlides/notesSlide96.xml" ContentType="application/vnd.openxmlformats-officedocument.presentationml.notesSlide+xml"/>
  <Override PartName="/ppt/media/image96.jpeg" ContentType="image/jpeg"/>
  <Override PartName="/ppt/notesSlides/notesSlide97.xml" ContentType="application/vnd.openxmlformats-officedocument.presentationml.notesSlide+xml"/>
  <Override PartName="/ppt/media/image97.jpeg" ContentType="image/jpeg"/>
  <Override PartName="/ppt/notesSlides/notesSlide98.xml" ContentType="application/vnd.openxmlformats-officedocument.presentationml.notesSlide+xml"/>
  <Override PartName="/ppt/media/image98.jpeg" ContentType="image/jpeg"/>
  <Override PartName="/ppt/notesSlides/notesSlide99.xml" ContentType="application/vnd.openxmlformats-officedocument.presentationml.notesSlide+xml"/>
  <Override PartName="/ppt/media/image99.jpeg" ContentType="image/jpeg"/>
  <Override PartName="/ppt/notesSlides/notesSlide100.xml" ContentType="application/vnd.openxmlformats-officedocument.presentationml.notesSlide+xml"/>
  <Override PartName="/ppt/media/image100.jpeg" ContentType="image/jpeg"/>
  <Override PartName="/ppt/notesSlides/notesSlide101.xml" ContentType="application/vnd.openxmlformats-officedocument.presentationml.notesSlide+xml"/>
  <Override PartName="/ppt/media/image101.jpeg" ContentType="image/jpeg"/>
  <Override PartName="/ppt/notesSlides/notesSlide102.xml" ContentType="application/vnd.openxmlformats-officedocument.presentationml.notesSlide+xml"/>
  <Override PartName="/ppt/media/image102.jpeg" ContentType="image/jpeg"/>
  <Override PartName="/ppt/notesSlides/notesSlide103.xml" ContentType="application/vnd.openxmlformats-officedocument.presentationml.notesSlide+xml"/>
  <Override PartName="/ppt/media/image103.jpeg" ContentType="image/jpeg"/>
  <Override PartName="/ppt/notesSlides/notesSlide104.xml" ContentType="application/vnd.openxmlformats-officedocument.presentationml.notesSlide+xml"/>
  <Override PartName="/ppt/media/image104.jpeg" ContentType="image/jpeg"/>
  <Override PartName="/ppt/notesSlides/notesSlide105.xml" ContentType="application/vnd.openxmlformats-officedocument.presentationml.notesSlide+xml"/>
  <Override PartName="/ppt/media/image105.jpeg" ContentType="image/jpeg"/>
  <Override PartName="/ppt/notesSlides/notesSlide106.xml" ContentType="application/vnd.openxmlformats-officedocument.presentationml.notesSlide+xml"/>
  <Override PartName="/ppt/media/image106.jpeg" ContentType="image/jpeg"/>
  <Override PartName="/ppt/notesSlides/notesSlide107.xml" ContentType="application/vnd.openxmlformats-officedocument.presentationml.notesSlide+xml"/>
  <Override PartName="/ppt/media/image107.jpeg" ContentType="image/jpeg"/>
  <Override PartName="/ppt/notesSlides/notesSlide108.xml" ContentType="application/vnd.openxmlformats-officedocument.presentationml.notesSlide+xml"/>
  <Override PartName="/ppt/media/image108.jpeg" ContentType="image/jpeg"/>
  <Override PartName="/ppt/notesSlides/notesSlide109.xml" ContentType="application/vnd.openxmlformats-officedocument.presentationml.notesSlide+xml"/>
  <Override PartName="/ppt/media/image109.jpeg" ContentType="image/jpeg"/>
  <Override PartName="/ppt/notesSlides/notesSlide110.xml" ContentType="application/vnd.openxmlformats-officedocument.presentationml.notesSlide+xml"/>
  <Override PartName="/ppt/media/image110.jpeg" ContentType="image/jpeg"/>
  <Override PartName="/ppt/notesSlides/notesSlide111.xml" ContentType="application/vnd.openxmlformats-officedocument.presentationml.notesSlide+xml"/>
  <Override PartName="/ppt/media/image111.jpeg" ContentType="image/jpeg"/>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Lst>
  <p:sldSz cx="10160000" cy="7620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1pPr>
    <a:lvl2pPr marL="0" marR="0" indent="2667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2pPr>
    <a:lvl3pPr marL="0" marR="0" indent="5334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3pPr>
    <a:lvl4pPr marL="0" marR="0" indent="8001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4pPr>
    <a:lvl5pPr marL="0" marR="0" indent="10668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5pPr>
    <a:lvl6pPr marL="0" marR="0" indent="13335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6pPr>
    <a:lvl7pPr marL="0" marR="0" indent="16129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7pPr>
    <a:lvl8pPr marL="0" marR="0" indent="18796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8pPr>
    <a:lvl9pPr marL="0" marR="0" indent="214630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def" i="def">
        <a:font>
          <a:latin typeface="Helvetica Light"/>
          <a:ea typeface="Helvetica Light"/>
          <a:cs typeface="Helvetica Light"/>
        </a:font>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def" i="def">
        <a:font>
          <a:latin typeface="Helvetica Light"/>
          <a:ea typeface="Helvetica Light"/>
          <a:cs typeface="Helvetica Light"/>
        </a:font>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def" i="def">
        <a:font>
          <a:latin typeface="Helvetica Light"/>
          <a:ea typeface="Helvetica Light"/>
          <a:cs typeface="Helvetica Light"/>
        </a:font>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def" i="def">
        <a:font>
          <a:latin typeface="Helvetica Light"/>
          <a:ea typeface="Helvetica Light"/>
          <a:cs typeface="Helvetica Light"/>
        </a:font>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C">
              <a:alpha val="30000"/>
            </a:srgbClr>
          </a:solidFill>
        </a:fill>
      </a:tcStyle>
    </a:band2H>
    <a:firstCol>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def" i="def">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def" i="def">
        <a:font>
          <a:latin typeface="Helvetica Light"/>
          <a:ea typeface="Helvetica Light"/>
          <a:cs typeface="Helvetica Light"/>
        </a:font>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C">
              <a:alpha val="30000"/>
            </a:srgbClr>
          </a:solidFill>
        </a:fill>
      </a:tcStyle>
    </a:band2H>
    <a:firstCol>
      <a:tcTxStyle b="on" i="de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de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 styleId="{8F44A2F1-9E1F-4B54-A3A2-5F16C0AD49E2}" styleName="">
    <a:tblBg/>
    <a:wholeTb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noFill/>
        </a:fill>
      </a:tcStyle>
    </a:wholeTbl>
    <a:band2H>
      <a:tcTxStyle b="def" i="def"/>
      <a:tcStyle>
        <a:tcBdr/>
        <a:fill>
          <a:solidFill>
            <a:srgbClr val="8C8D8F">
              <a:alpha val="30000"/>
            </a:srgbClr>
          </a:solidFill>
        </a:fill>
      </a:tcStyle>
    </a:band2H>
    <a:firstCol>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Col>
    <a:la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lastRow>
    <a:firstRow>
      <a:tcTxStyle b="off" i="off">
        <a:fontRef idx="minor">
          <a:srgbClr val="FFFFFF"/>
        </a:fontRef>
        <a:srgbClr val="FFFFFF"/>
      </a:tcTxStyle>
      <a:tcStyle>
        <a:tcBdr>
          <a:left>
            <a:ln w="25400" cap="flat">
              <a:solidFill>
                <a:srgbClr val="FFFFFF"/>
              </a:solidFill>
              <a:prstDash val="solid"/>
              <a:miter lim="400000"/>
            </a:ln>
          </a:left>
          <a:right>
            <a:ln w="25400" cap="flat">
              <a:solidFill>
                <a:srgbClr val="FFFFFF"/>
              </a:solidFill>
              <a:prstDash val="solid"/>
              <a:miter lim="400000"/>
            </a:ln>
          </a:right>
          <a:top>
            <a:ln w="25400" cap="flat">
              <a:solidFill>
                <a:srgbClr val="FFFFFF"/>
              </a:solidFill>
              <a:prstDash val="solid"/>
              <a:miter lim="400000"/>
            </a:ln>
          </a:top>
          <a:bottom>
            <a:ln w="25400" cap="flat">
              <a:solidFill>
                <a:srgbClr val="FFFFFF"/>
              </a:solidFill>
              <a:prstDash val="solid"/>
              <a:miter lim="400000"/>
            </a:ln>
          </a:bottom>
          <a:insideH>
            <a:ln w="25400" cap="flat">
              <a:solidFill>
                <a:srgbClr val="FFFFFF"/>
              </a:solidFill>
              <a:prstDash val="solid"/>
              <a:miter lim="400000"/>
            </a:ln>
          </a:insideH>
          <a:insideV>
            <a:ln w="25400" cap="flat">
              <a:solidFill>
                <a:srgbClr val="FFFFFF"/>
              </a:solidFill>
              <a:prstDash val="solid"/>
              <a:miter lim="400000"/>
            </a:ln>
          </a:insideV>
        </a:tcBdr>
        <a:fill>
          <a:solidFill>
            <a:srgbClr val="929292">
              <a:alpha val="50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defRPr sz="1600">
        <a:latin typeface="Lucida Grande"/>
        <a:ea typeface="Lucida Grande"/>
        <a:cs typeface="Lucida Grande"/>
        <a:sym typeface="Lucida Grande"/>
      </a:defRPr>
    </a:lvl1pPr>
    <a:lvl2pPr indent="228600" defTabSz="457200" latinLnBrk="0">
      <a:defRPr sz="1600">
        <a:latin typeface="Lucida Grande"/>
        <a:ea typeface="Lucida Grande"/>
        <a:cs typeface="Lucida Grande"/>
        <a:sym typeface="Lucida Grande"/>
      </a:defRPr>
    </a:lvl2pPr>
    <a:lvl3pPr indent="457200" defTabSz="457200" latinLnBrk="0">
      <a:defRPr sz="1600">
        <a:latin typeface="Lucida Grande"/>
        <a:ea typeface="Lucida Grande"/>
        <a:cs typeface="Lucida Grande"/>
        <a:sym typeface="Lucida Grande"/>
      </a:defRPr>
    </a:lvl3pPr>
    <a:lvl4pPr indent="685800" defTabSz="457200" latinLnBrk="0">
      <a:defRPr sz="1600">
        <a:latin typeface="Lucida Grande"/>
        <a:ea typeface="Lucida Grande"/>
        <a:cs typeface="Lucida Grande"/>
        <a:sym typeface="Lucida Grande"/>
      </a:defRPr>
    </a:lvl4pPr>
    <a:lvl5pPr indent="914400" defTabSz="457200" latinLnBrk="0">
      <a:defRPr sz="1600">
        <a:latin typeface="Lucida Grande"/>
        <a:ea typeface="Lucida Grande"/>
        <a:cs typeface="Lucida Grande"/>
        <a:sym typeface="Lucida Grande"/>
      </a:defRPr>
    </a:lvl5pPr>
    <a:lvl6pPr indent="1143000" defTabSz="457200" latinLnBrk="0">
      <a:defRPr sz="1600">
        <a:latin typeface="Lucida Grande"/>
        <a:ea typeface="Lucida Grande"/>
        <a:cs typeface="Lucida Grande"/>
        <a:sym typeface="Lucida Grande"/>
      </a:defRPr>
    </a:lvl6pPr>
    <a:lvl7pPr indent="1371600" defTabSz="457200" latinLnBrk="0">
      <a:defRPr sz="1600">
        <a:latin typeface="Lucida Grande"/>
        <a:ea typeface="Lucida Grande"/>
        <a:cs typeface="Lucida Grande"/>
        <a:sym typeface="Lucida Grande"/>
      </a:defRPr>
    </a:lvl7pPr>
    <a:lvl8pPr indent="1600200" defTabSz="457200" latinLnBrk="0">
      <a:defRPr sz="1600">
        <a:latin typeface="Lucida Grande"/>
        <a:ea typeface="Lucida Grande"/>
        <a:cs typeface="Lucida Grande"/>
        <a:sym typeface="Lucida Grande"/>
      </a:defRPr>
    </a:lvl8pPr>
    <a:lvl9pPr indent="1828800" defTabSz="457200" latinLnBrk="0">
      <a:defRPr sz="1600">
        <a:latin typeface="Lucida Grande"/>
        <a:ea typeface="Lucida Grande"/>
        <a:cs typeface="Lucida Grande"/>
        <a:sym typeface="Lucida Grand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_rels/notesSlide10.xml.rels><?xml version="1.0" encoding="UTF-8" standalone="yes"?><Relationships xmlns="http://schemas.openxmlformats.org/package/2006/relationships"><Relationship Id="rId1" Type="http://schemas.openxmlformats.org/officeDocument/2006/relationships/slide" Target="../slides/slide10.xml"/><Relationship Id="rId2" Type="http://schemas.openxmlformats.org/officeDocument/2006/relationships/notesMaster" Target="../notesMasters/notesMaster1.xml"/></Relationships>

</file>

<file path=ppt/notesSlides/_rels/notesSlide100.xml.rels><?xml version="1.0" encoding="UTF-8" standalone="yes"?><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101.xml.rels><?xml version="1.0" encoding="UTF-8" standalone="yes"?><Relationships xmlns="http://schemas.openxmlformats.org/package/2006/relationships"><Relationship Id="rId1" Type="http://schemas.openxmlformats.org/officeDocument/2006/relationships/slide" Target="../slides/slide101.xml"/><Relationship Id="rId2" Type="http://schemas.openxmlformats.org/officeDocument/2006/relationships/notesMaster" Target="../notesMasters/notesMaster1.xml"/></Relationships>

</file>

<file path=ppt/notesSlides/_rels/notesSlide102.xml.rels><?xml version="1.0" encoding="UTF-8" standalone="yes"?><Relationships xmlns="http://schemas.openxmlformats.org/package/2006/relationships"><Relationship Id="rId1" Type="http://schemas.openxmlformats.org/officeDocument/2006/relationships/slide" Target="../slides/slide102.xml"/><Relationship Id="rId2" Type="http://schemas.openxmlformats.org/officeDocument/2006/relationships/notesMaster" Target="../notesMasters/notesMaster1.xml"/></Relationships>

</file>

<file path=ppt/notesSlides/_rels/notesSlide103.xml.rels><?xml version="1.0" encoding="UTF-8" standalone="yes"?><Relationships xmlns="http://schemas.openxmlformats.org/package/2006/relationships"><Relationship Id="rId1" Type="http://schemas.openxmlformats.org/officeDocument/2006/relationships/slide" Target="../slides/slide103.xml"/><Relationship Id="rId2" Type="http://schemas.openxmlformats.org/officeDocument/2006/relationships/notesMaster" Target="../notesMasters/notesMaster1.xml"/></Relationships>

</file>

<file path=ppt/notesSlides/_rels/notesSlide104.xml.rels><?xml version="1.0" encoding="UTF-8" standalone="yes"?><Relationships xmlns="http://schemas.openxmlformats.org/package/2006/relationships"><Relationship Id="rId1" Type="http://schemas.openxmlformats.org/officeDocument/2006/relationships/slide" Target="../slides/slide104.xml"/><Relationship Id="rId2" Type="http://schemas.openxmlformats.org/officeDocument/2006/relationships/notesMaster" Target="../notesMasters/notesMaster1.xml"/></Relationships>

</file>

<file path=ppt/notesSlides/_rels/notesSlide105.xml.rels><?xml version="1.0" encoding="UTF-8" standalone="yes"?><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106.xml.rels><?xml version="1.0" encoding="UTF-8" standalone="yes"?><Relationships xmlns="http://schemas.openxmlformats.org/package/2006/relationships"><Relationship Id="rId1" Type="http://schemas.openxmlformats.org/officeDocument/2006/relationships/slide" Target="../slides/slide106.xml"/><Relationship Id="rId2" Type="http://schemas.openxmlformats.org/officeDocument/2006/relationships/notesMaster" Target="../notesMasters/notesMaster1.xml"/></Relationships>

</file>

<file path=ppt/notesSlides/_rels/notesSlide107.xml.rels><?xml version="1.0" encoding="UTF-8" standalone="yes"?><Relationships xmlns="http://schemas.openxmlformats.org/package/2006/relationships"><Relationship Id="rId1" Type="http://schemas.openxmlformats.org/officeDocument/2006/relationships/slide" Target="../slides/slide107.xml"/><Relationship Id="rId2" Type="http://schemas.openxmlformats.org/officeDocument/2006/relationships/notesMaster" Target="../notesMasters/notesMaster1.xml"/></Relationships>

</file>

<file path=ppt/notesSlides/_rels/notesSlide108.xml.rels><?xml version="1.0" encoding="UTF-8" standalone="yes"?><Relationships xmlns="http://schemas.openxmlformats.org/package/2006/relationships"><Relationship Id="rId1" Type="http://schemas.openxmlformats.org/officeDocument/2006/relationships/slide" Target="../slides/slide108.xml"/><Relationship Id="rId2" Type="http://schemas.openxmlformats.org/officeDocument/2006/relationships/notesMaster" Target="../notesMasters/notesMaster1.xml"/></Relationships>

</file>

<file path=ppt/notesSlides/_rels/notesSlide109.xml.rels><?xml version="1.0" encoding="UTF-8" standalone="yes"?><Relationships xmlns="http://schemas.openxmlformats.org/package/2006/relationships"><Relationship Id="rId1" Type="http://schemas.openxmlformats.org/officeDocument/2006/relationships/slide" Target="../slides/slide109.xml"/><Relationship Id="rId2" Type="http://schemas.openxmlformats.org/officeDocument/2006/relationships/notesMaster" Target="../notesMasters/notesMaster1.xml"/></Relationships>

</file>

<file path=ppt/notesSlides/_rels/notesSlide11.xml.rels><?xml version="1.0" encoding="UTF-8" standalone="yes"?><Relationships xmlns="http://schemas.openxmlformats.org/package/2006/relationships"><Relationship Id="rId1" Type="http://schemas.openxmlformats.org/officeDocument/2006/relationships/slide" Target="../slides/slide11.xml"/><Relationship Id="rId2" Type="http://schemas.openxmlformats.org/officeDocument/2006/relationships/notesMaster" Target="../notesMasters/notesMaster1.xml"/></Relationships>

</file>

<file path=ppt/notesSlides/_rels/notesSlide110.xml.rels><?xml version="1.0" encoding="UTF-8" standalone="yes"?><Relationships xmlns="http://schemas.openxmlformats.org/package/2006/relationships"><Relationship Id="rId1" Type="http://schemas.openxmlformats.org/officeDocument/2006/relationships/slide" Target="../slides/slide110.xml"/><Relationship Id="rId2" Type="http://schemas.openxmlformats.org/officeDocument/2006/relationships/notesMaster" Target="../notesMasters/notesMaster1.xml"/></Relationships>

</file>

<file path=ppt/notesSlides/_rels/notesSlide111.xml.rels><?xml version="1.0" encoding="UTF-8" standalone="yes"?><Relationships xmlns="http://schemas.openxmlformats.org/package/2006/relationships"><Relationship Id="rId1" Type="http://schemas.openxmlformats.org/officeDocument/2006/relationships/slide" Target="../slides/slide111.xml"/><Relationship Id="rId2" Type="http://schemas.openxmlformats.org/officeDocument/2006/relationships/notesMaster" Target="../notesMasters/notesMaster1.xml"/></Relationships>

</file>

<file path=ppt/notesSlides/_rels/notesSlide12.xml.rels><?xml version="1.0" encoding="UTF-8" standalone="yes"?><Relationships xmlns="http://schemas.openxmlformats.org/package/2006/relationships"><Relationship Id="rId1" Type="http://schemas.openxmlformats.org/officeDocument/2006/relationships/slide" Target="../slides/slide12.xml"/><Relationship Id="rId2" Type="http://schemas.openxmlformats.org/officeDocument/2006/relationships/notesMaster" Target="../notesMasters/notesMaster1.xml"/></Relationships>

</file>

<file path=ppt/notesSlides/_rels/notesSlide13.xml.rels><?xml version="1.0" encoding="UTF-8" standalone="yes"?><Relationships xmlns="http://schemas.openxmlformats.org/package/2006/relationships"><Relationship Id="rId1" Type="http://schemas.openxmlformats.org/officeDocument/2006/relationships/slide" Target="../slides/slide13.xml"/><Relationship Id="rId2" Type="http://schemas.openxmlformats.org/officeDocument/2006/relationships/notesMaster" Target="../notesMasters/notesMaster1.xml"/></Relationships>

</file>

<file path=ppt/notesSlides/_rels/notesSlide14.xml.rels><?xml version="1.0" encoding="UTF-8" standalone="yes"?><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s>

</file>

<file path=ppt/notesSlides/_rels/notesSlide15.xml.rels><?xml version="1.0" encoding="UTF-8" standalone="yes"?><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s>

</file>

<file path=ppt/notesSlides/_rels/notesSlide16.xml.rels><?xml version="1.0" encoding="UTF-8" standalone="yes"?><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s>

</file>

<file path=ppt/notesSlides/_rels/notesSlide17.xml.rels><?xml version="1.0" encoding="UTF-8" standalone="yes"?><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s>

</file>

<file path=ppt/notesSlides/_rels/notesSlide18.xml.rels><?xml version="1.0" encoding="UTF-8" standalone="yes"?><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19.xml.rels><?xml version="1.0" encoding="UTF-8" standalone="yes"?><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s>

</file>

<file path=ppt/notesSlides/_rels/notesSlide2.xml.rels><?xml version="1.0" encoding="UTF-8" standalone="yes"?><Relationships xmlns="http://schemas.openxmlformats.org/package/2006/relationships"><Relationship Id="rId1" Type="http://schemas.openxmlformats.org/officeDocument/2006/relationships/slide" Target="../slides/slide2.xml"/><Relationship Id="rId2" Type="http://schemas.openxmlformats.org/officeDocument/2006/relationships/notesMaster" Target="../notesMasters/notesMaster1.xml"/></Relationships>

</file>

<file path=ppt/notesSlides/_rels/notesSlide20.xml.rels><?xml version="1.0" encoding="UTF-8" standalone="yes"?><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21.xml.rels><?xml version="1.0" encoding="UTF-8" standalone="yes"?><Relationships xmlns="http://schemas.openxmlformats.org/package/2006/relationships"><Relationship Id="rId1" Type="http://schemas.openxmlformats.org/officeDocument/2006/relationships/slide" Target="../slides/slide21.xml"/><Relationship Id="rId2" Type="http://schemas.openxmlformats.org/officeDocument/2006/relationships/notesMaster" Target="../notesMasters/notesMaster1.xml"/></Relationships>

</file>

<file path=ppt/notesSlides/_rels/notesSlide22.xml.rels><?xml version="1.0" encoding="UTF-8" standalone="yes"?><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23.xml.rels><?xml version="1.0" encoding="UTF-8" standalone="yes"?><Relationships xmlns="http://schemas.openxmlformats.org/package/2006/relationships"><Relationship Id="rId1" Type="http://schemas.openxmlformats.org/officeDocument/2006/relationships/slide" Target="../slides/slide23.xml"/><Relationship Id="rId2" Type="http://schemas.openxmlformats.org/officeDocument/2006/relationships/notesMaster" Target="../notesMasters/notesMaster1.xml"/></Relationships>

</file>

<file path=ppt/notesSlides/_rels/notesSlide24.xml.rels><?xml version="1.0" encoding="UTF-8" standalone="yes"?><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5.xml.rels><?xml version="1.0" encoding="UTF-8" standalone="yes"?><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26.xml.rels><?xml version="1.0" encoding="UTF-8" standalone="yes"?><Relationships xmlns="http://schemas.openxmlformats.org/package/2006/relationships"><Relationship Id="rId1" Type="http://schemas.openxmlformats.org/officeDocument/2006/relationships/slide" Target="../slides/slide26.xml"/><Relationship Id="rId2" Type="http://schemas.openxmlformats.org/officeDocument/2006/relationships/notesMaster" Target="../notesMasters/notesMaster1.xml"/></Relationships>

</file>

<file path=ppt/notesSlides/_rels/notesSlide27.xml.rels><?xml version="1.0" encoding="UTF-8" standalone="yes"?><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28.xml.rels><?xml version="1.0" encoding="UTF-8" standalone="yes"?><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_rels/notesSlide29.xml.rels><?xml version="1.0" encoding="UTF-8" standalone="yes"?><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3.xml.rels><?xml version="1.0" encoding="UTF-8" standalone="yes"?><Relationships xmlns="http://schemas.openxmlformats.org/package/2006/relationships"><Relationship Id="rId1" Type="http://schemas.openxmlformats.org/officeDocument/2006/relationships/slide" Target="../slides/slide3.xml"/><Relationship Id="rId2" Type="http://schemas.openxmlformats.org/officeDocument/2006/relationships/notesMaster" Target="../notesMasters/notesMaster1.xml"/></Relationships>

</file>

<file path=ppt/notesSlides/_rels/notesSlide30.xml.rels><?xml version="1.0" encoding="UTF-8" standalone="yes"?><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31.xml.rels><?xml version="1.0" encoding="UTF-8" standalone="yes"?><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32.xml.rels><?xml version="1.0" encoding="UTF-8" standalone="yes"?><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33.xml.rels><?xml version="1.0" encoding="UTF-8" standalone="yes"?><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34.xml.rels><?xml version="1.0" encoding="UTF-8" standalone="yes"?><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35.xml.rels><?xml version="1.0" encoding="UTF-8" standalone="yes"?><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36.xml.rels><?xml version="1.0" encoding="UTF-8" standalone="yes"?><Relationships xmlns="http://schemas.openxmlformats.org/package/2006/relationships"><Relationship Id="rId1" Type="http://schemas.openxmlformats.org/officeDocument/2006/relationships/slide" Target="../slides/slide36.xml"/><Relationship Id="rId2" Type="http://schemas.openxmlformats.org/officeDocument/2006/relationships/notesMaster" Target="../notesMasters/notesMaster1.xml"/></Relationships>

</file>

<file path=ppt/notesSlides/_rels/notesSlide37.xml.rels><?xml version="1.0" encoding="UTF-8" standalone="yes"?><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38.xml.rels><?xml version="1.0" encoding="UTF-8" standalone="yes"?><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39.xml.rels><?xml version="1.0" encoding="UTF-8" standalone="yes"?><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4.xml.rels><?xml version="1.0" encoding="UTF-8" standalone="yes"?><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40.xml.rels><?xml version="1.0" encoding="UTF-8" standalone="yes"?><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41.xml.rels><?xml version="1.0" encoding="UTF-8" standalone="yes"?><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42.xml.rels><?xml version="1.0" encoding="UTF-8" standalone="yes"?><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43.xml.rels><?xml version="1.0" encoding="UTF-8" standalone="yes"?><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44.xml.rels><?xml version="1.0" encoding="UTF-8" standalone="yes"?><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45.xml.rels><?xml version="1.0" encoding="UTF-8" standalone="yes"?><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46.xml.rels><?xml version="1.0" encoding="UTF-8" standalone="yes"?><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47.xml.rels><?xml version="1.0" encoding="UTF-8" standalone="yes"?><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48.xml.rels><?xml version="1.0" encoding="UTF-8" standalone="yes"?><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49.xml.rels><?xml version="1.0" encoding="UTF-8" standalone="yes"?><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5.xml.rels><?xml version="1.0" encoding="UTF-8" standalone="yes"?><Relationships xmlns="http://schemas.openxmlformats.org/package/2006/relationships"><Relationship Id="rId1" Type="http://schemas.openxmlformats.org/officeDocument/2006/relationships/slide" Target="../slides/slide5.xml"/><Relationship Id="rId2" Type="http://schemas.openxmlformats.org/officeDocument/2006/relationships/notesMaster" Target="../notesMasters/notesMaster1.xml"/></Relationships>

</file>

<file path=ppt/notesSlides/_rels/notesSlide50.xml.rels><?xml version="1.0" encoding="UTF-8" standalone="yes"?><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s>

</file>

<file path=ppt/notesSlides/_rels/notesSlide51.xml.rels><?xml version="1.0" encoding="UTF-8" standalone="yes"?><Relationships xmlns="http://schemas.openxmlformats.org/package/2006/relationships"><Relationship Id="rId1" Type="http://schemas.openxmlformats.org/officeDocument/2006/relationships/slide" Target="../slides/slide51.xml"/><Relationship Id="rId2" Type="http://schemas.openxmlformats.org/officeDocument/2006/relationships/notesMaster" Target="../notesMasters/notesMaster1.xml"/></Relationships>

</file>

<file path=ppt/notesSlides/_rels/notesSlide52.xml.rels><?xml version="1.0" encoding="UTF-8" standalone="yes"?><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53.xml.rels><?xml version="1.0" encoding="UTF-8" standalone="yes"?><Relationships xmlns="http://schemas.openxmlformats.org/package/2006/relationships"><Relationship Id="rId1" Type="http://schemas.openxmlformats.org/officeDocument/2006/relationships/slide" Target="../slides/slide53.xml"/><Relationship Id="rId2" Type="http://schemas.openxmlformats.org/officeDocument/2006/relationships/notesMaster" Target="../notesMasters/notesMaster1.xml"/></Relationships>

</file>

<file path=ppt/notesSlides/_rels/notesSlide54.xml.rels><?xml version="1.0" encoding="UTF-8" standalone="yes"?><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55.xml.rels><?xml version="1.0" encoding="UTF-8" standalone="yes"?><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56.xml.rels><?xml version="1.0" encoding="UTF-8" standalone="yes"?><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57.xml.rels><?xml version="1.0" encoding="UTF-8" standalone="yes"?><Relationships xmlns="http://schemas.openxmlformats.org/package/2006/relationships"><Relationship Id="rId1" Type="http://schemas.openxmlformats.org/officeDocument/2006/relationships/slide" Target="../slides/slide57.xml"/><Relationship Id="rId2" Type="http://schemas.openxmlformats.org/officeDocument/2006/relationships/notesMaster" Target="../notesMasters/notesMaster1.xml"/></Relationships>

</file>

<file path=ppt/notesSlides/_rels/notesSlide58.xml.rels><?xml version="1.0" encoding="UTF-8" standalone="yes"?><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59.xml.rels><?xml version="1.0" encoding="UTF-8" standalone="yes"?><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6.xml.rels><?xml version="1.0" encoding="UTF-8" standalone="yes"?><Relationships xmlns="http://schemas.openxmlformats.org/package/2006/relationships"><Relationship Id="rId1" Type="http://schemas.openxmlformats.org/officeDocument/2006/relationships/slide" Target="../slides/slide6.xml"/><Relationship Id="rId2" Type="http://schemas.openxmlformats.org/officeDocument/2006/relationships/notesMaster" Target="../notesMasters/notesMaster1.xml"/></Relationships>

</file>

<file path=ppt/notesSlides/_rels/notesSlide60.xml.rels><?xml version="1.0" encoding="UTF-8" standalone="yes"?><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61.xml.rels><?xml version="1.0" encoding="UTF-8" standalone="yes"?><Relationships xmlns="http://schemas.openxmlformats.org/package/2006/relationships"><Relationship Id="rId1" Type="http://schemas.openxmlformats.org/officeDocument/2006/relationships/slide" Target="../slides/slide61.xml"/><Relationship Id="rId2" Type="http://schemas.openxmlformats.org/officeDocument/2006/relationships/notesMaster" Target="../notesMasters/notesMaster1.xml"/></Relationships>

</file>

<file path=ppt/notesSlides/_rels/notesSlide62.xml.rels><?xml version="1.0" encoding="UTF-8" standalone="yes"?><Relationships xmlns="http://schemas.openxmlformats.org/package/2006/relationships"><Relationship Id="rId1" Type="http://schemas.openxmlformats.org/officeDocument/2006/relationships/slide" Target="../slides/slide62.xml"/><Relationship Id="rId2" Type="http://schemas.openxmlformats.org/officeDocument/2006/relationships/notesMaster" Target="../notesMasters/notesMaster1.xml"/></Relationships>

</file>

<file path=ppt/notesSlides/_rels/notesSlide63.xml.rels><?xml version="1.0" encoding="UTF-8" standalone="yes"?><Relationships xmlns="http://schemas.openxmlformats.org/package/2006/relationships"><Relationship Id="rId1" Type="http://schemas.openxmlformats.org/officeDocument/2006/relationships/slide" Target="../slides/slide63.xml"/><Relationship Id="rId2" Type="http://schemas.openxmlformats.org/officeDocument/2006/relationships/notesMaster" Target="../notesMasters/notesMaster1.xml"/></Relationships>

</file>

<file path=ppt/notesSlides/_rels/notesSlide64.xml.rels><?xml version="1.0" encoding="UTF-8" standalone="yes"?><Relationships xmlns="http://schemas.openxmlformats.org/package/2006/relationships"><Relationship Id="rId1" Type="http://schemas.openxmlformats.org/officeDocument/2006/relationships/slide" Target="../slides/slide64.xml"/><Relationship Id="rId2" Type="http://schemas.openxmlformats.org/officeDocument/2006/relationships/notesMaster" Target="../notesMasters/notesMaster1.xml"/></Relationships>

</file>

<file path=ppt/notesSlides/_rels/notesSlide65.xml.rels><?xml version="1.0" encoding="UTF-8" standalone="yes"?><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66.xml.rels><?xml version="1.0" encoding="UTF-8" standalone="yes"?><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67.xml.rels><?xml version="1.0" encoding="UTF-8" standalone="yes"?><Relationships xmlns="http://schemas.openxmlformats.org/package/2006/relationships"><Relationship Id="rId1" Type="http://schemas.openxmlformats.org/officeDocument/2006/relationships/slide" Target="../slides/slide67.xml"/><Relationship Id="rId2" Type="http://schemas.openxmlformats.org/officeDocument/2006/relationships/notesMaster" Target="../notesMasters/notesMaster1.xml"/></Relationships>

</file>

<file path=ppt/notesSlides/_rels/notesSlide68.xml.rels><?xml version="1.0" encoding="UTF-8" standalone="yes"?><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69.xml.rels><?xml version="1.0" encoding="UTF-8" standalone="yes"?><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7.xml.rels><?xml version="1.0" encoding="UTF-8" standalone="yes"?><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70.xml.rels><?xml version="1.0" encoding="UTF-8" standalone="yes"?><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71.xml.rels><?xml version="1.0" encoding="UTF-8" standalone="yes"?><Relationships xmlns="http://schemas.openxmlformats.org/package/2006/relationships"><Relationship Id="rId1" Type="http://schemas.openxmlformats.org/officeDocument/2006/relationships/slide" Target="../slides/slide71.xml"/><Relationship Id="rId2" Type="http://schemas.openxmlformats.org/officeDocument/2006/relationships/notesMaster" Target="../notesMasters/notesMaster1.xml"/></Relationships>

</file>

<file path=ppt/notesSlides/_rels/notesSlide72.xml.rels><?xml version="1.0" encoding="UTF-8" standalone="yes"?><Relationships xmlns="http://schemas.openxmlformats.org/package/2006/relationships"><Relationship Id="rId1" Type="http://schemas.openxmlformats.org/officeDocument/2006/relationships/slide" Target="../slides/slide72.xml"/><Relationship Id="rId2" Type="http://schemas.openxmlformats.org/officeDocument/2006/relationships/notesMaster" Target="../notesMasters/notesMaster1.xml"/></Relationships>

</file>

<file path=ppt/notesSlides/_rels/notesSlide73.xml.rels><?xml version="1.0" encoding="UTF-8" standalone="yes"?><Relationships xmlns="http://schemas.openxmlformats.org/package/2006/relationships"><Relationship Id="rId1" Type="http://schemas.openxmlformats.org/officeDocument/2006/relationships/slide" Target="../slides/slide73.xml"/><Relationship Id="rId2" Type="http://schemas.openxmlformats.org/officeDocument/2006/relationships/notesMaster" Target="../notesMasters/notesMaster1.xml"/></Relationships>

</file>

<file path=ppt/notesSlides/_rels/notesSlide74.xml.rels><?xml version="1.0" encoding="UTF-8" standalone="yes"?><Relationships xmlns="http://schemas.openxmlformats.org/package/2006/relationships"><Relationship Id="rId1" Type="http://schemas.openxmlformats.org/officeDocument/2006/relationships/slide" Target="../slides/slide74.xml"/><Relationship Id="rId2" Type="http://schemas.openxmlformats.org/officeDocument/2006/relationships/notesMaster" Target="../notesMasters/notesMaster1.xml"/></Relationships>

</file>

<file path=ppt/notesSlides/_rels/notesSlide75.xml.rels><?xml version="1.0" encoding="UTF-8" standalone="yes"?><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76.xml.rels><?xml version="1.0" encoding="UTF-8" standalone="yes"?><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77.xml.rels><?xml version="1.0" encoding="UTF-8" standalone="yes"?><Relationships xmlns="http://schemas.openxmlformats.org/package/2006/relationships"><Relationship Id="rId1" Type="http://schemas.openxmlformats.org/officeDocument/2006/relationships/slide" Target="../slides/slide77.xml"/><Relationship Id="rId2" Type="http://schemas.openxmlformats.org/officeDocument/2006/relationships/notesMaster" Target="../notesMasters/notesMaster1.xml"/></Relationships>

</file>

<file path=ppt/notesSlides/_rels/notesSlide78.xml.rels><?xml version="1.0" encoding="UTF-8" standalone="yes"?><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79.xml.rels><?xml version="1.0" encoding="UTF-8" standalone="yes"?><Relationships xmlns="http://schemas.openxmlformats.org/package/2006/relationships"><Relationship Id="rId1" Type="http://schemas.openxmlformats.org/officeDocument/2006/relationships/slide" Target="../slides/slide79.xml"/><Relationship Id="rId2" Type="http://schemas.openxmlformats.org/officeDocument/2006/relationships/notesMaster" Target="../notesMasters/notesMaster1.xml"/></Relationships>

</file>

<file path=ppt/notesSlides/_rels/notesSlide8.xml.rels><?xml version="1.0" encoding="UTF-8" standalone="yes"?><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80.xml.rels><?xml version="1.0" encoding="UTF-8" standalone="yes"?><Relationships xmlns="http://schemas.openxmlformats.org/package/2006/relationships"><Relationship Id="rId1" Type="http://schemas.openxmlformats.org/officeDocument/2006/relationships/slide" Target="../slides/slide80.xml"/><Relationship Id="rId2" Type="http://schemas.openxmlformats.org/officeDocument/2006/relationships/notesMaster" Target="../notesMasters/notesMaster1.xml"/></Relationships>

</file>

<file path=ppt/notesSlides/_rels/notesSlide81.xml.rels><?xml version="1.0" encoding="UTF-8" standalone="yes"?><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82.xml.rels><?xml version="1.0" encoding="UTF-8" standalone="yes"?><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83.xml.rels><?xml version="1.0" encoding="UTF-8" standalone="yes"?><Relationships xmlns="http://schemas.openxmlformats.org/package/2006/relationships"><Relationship Id="rId1" Type="http://schemas.openxmlformats.org/officeDocument/2006/relationships/slide" Target="../slides/slide83.xml"/><Relationship Id="rId2" Type="http://schemas.openxmlformats.org/officeDocument/2006/relationships/notesMaster" Target="../notesMasters/notesMaster1.xml"/></Relationships>

</file>

<file path=ppt/notesSlides/_rels/notesSlide84.xml.rels><?xml version="1.0" encoding="UTF-8" standalone="yes"?><Relationships xmlns="http://schemas.openxmlformats.org/package/2006/relationships"><Relationship Id="rId1" Type="http://schemas.openxmlformats.org/officeDocument/2006/relationships/slide" Target="../slides/slide84.xml"/><Relationship Id="rId2" Type="http://schemas.openxmlformats.org/officeDocument/2006/relationships/notesMaster" Target="../notesMasters/notesMaster1.xml"/></Relationships>

</file>

<file path=ppt/notesSlides/_rels/notesSlide85.xml.rels><?xml version="1.0" encoding="UTF-8" standalone="yes"?><Relationships xmlns="http://schemas.openxmlformats.org/package/2006/relationships"><Relationship Id="rId1" Type="http://schemas.openxmlformats.org/officeDocument/2006/relationships/slide" Target="../slides/slide85.xml"/><Relationship Id="rId2" Type="http://schemas.openxmlformats.org/officeDocument/2006/relationships/notesMaster" Target="../notesMasters/notesMaster1.xml"/></Relationships>

</file>

<file path=ppt/notesSlides/_rels/notesSlide86.xml.rels><?xml version="1.0" encoding="UTF-8" standalone="yes"?><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87.xml.rels><?xml version="1.0" encoding="UTF-8" standalone="yes"?><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88.xml.rels><?xml version="1.0" encoding="UTF-8" standalone="yes"?><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89.xml.rels><?xml version="1.0" encoding="UTF-8" standalone="yes"?><Relationships xmlns="http://schemas.openxmlformats.org/package/2006/relationships"><Relationship Id="rId1" Type="http://schemas.openxmlformats.org/officeDocument/2006/relationships/slide" Target="../slides/slide89.xml"/><Relationship Id="rId2" Type="http://schemas.openxmlformats.org/officeDocument/2006/relationships/notesMaster" Target="../notesMasters/notesMaster1.xml"/></Relationships>

</file>

<file path=ppt/notesSlides/_rels/notesSlide9.xml.rels><?xml version="1.0" encoding="UTF-8" standalone="yes"?><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90.xml.rels><?xml version="1.0" encoding="UTF-8" standalone="yes"?><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91.xml.rels><?xml version="1.0" encoding="UTF-8" standalone="yes"?><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92.xml.rels><?xml version="1.0" encoding="UTF-8" standalone="yes"?><Relationships xmlns="http://schemas.openxmlformats.org/package/2006/relationships"><Relationship Id="rId1" Type="http://schemas.openxmlformats.org/officeDocument/2006/relationships/slide" Target="../slides/slide92.xml"/><Relationship Id="rId2" Type="http://schemas.openxmlformats.org/officeDocument/2006/relationships/notesMaster" Target="../notesMasters/notesMaster1.xml"/></Relationships>

</file>

<file path=ppt/notesSlides/_rels/notesSlide93.xml.rels><?xml version="1.0" encoding="UTF-8" standalone="yes"?><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94.xml.rels><?xml version="1.0" encoding="UTF-8" standalone="yes"?><Relationships xmlns="http://schemas.openxmlformats.org/package/2006/relationships"><Relationship Id="rId1" Type="http://schemas.openxmlformats.org/officeDocument/2006/relationships/slide" Target="../slides/slide94.xml"/><Relationship Id="rId2" Type="http://schemas.openxmlformats.org/officeDocument/2006/relationships/notesMaster" Target="../notesMasters/notesMaster1.xml"/></Relationships>

</file>

<file path=ppt/notesSlides/_rels/notesSlide95.xml.rels><?xml version="1.0" encoding="UTF-8" standalone="yes"?><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96.xml.rels><?xml version="1.0" encoding="UTF-8" standalone="yes"?><Relationships xmlns="http://schemas.openxmlformats.org/package/2006/relationships"><Relationship Id="rId1" Type="http://schemas.openxmlformats.org/officeDocument/2006/relationships/slide" Target="../slides/slide96.xml"/><Relationship Id="rId2" Type="http://schemas.openxmlformats.org/officeDocument/2006/relationships/notesMaster" Target="../notesMasters/notesMaster1.xml"/></Relationships>

</file>

<file path=ppt/notesSlides/_rels/notesSlide97.xml.rels><?xml version="1.0" encoding="UTF-8" standalone="yes"?><Relationships xmlns="http://schemas.openxmlformats.org/package/2006/relationships"><Relationship Id="rId1" Type="http://schemas.openxmlformats.org/officeDocument/2006/relationships/slide" Target="../slides/slide97.xml"/><Relationship Id="rId2" Type="http://schemas.openxmlformats.org/officeDocument/2006/relationships/notesMaster" Target="../notesMasters/notesMaster1.xml"/></Relationships>

</file>

<file path=ppt/notesSlides/_rels/notesSlide98.xml.rels><?xml version="1.0" encoding="UTF-8" standalone="yes"?><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99.xml.rels><?xml version="1.0" encoding="UTF-8" standalone="yes"?><Relationships xmlns="http://schemas.openxmlformats.org/package/2006/relationships"><Relationship Id="rId1" Type="http://schemas.openxmlformats.org/officeDocument/2006/relationships/slide" Target="../slides/slide99.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0" name="Shape 140"/>
          <p:cNvSpPr/>
          <p:nvPr>
            <p:ph type="sldImg"/>
          </p:nvPr>
        </p:nvSpPr>
        <p:spPr>
          <a:prstGeom prst="rect">
            <a:avLst/>
          </a:prstGeom>
        </p:spPr>
        <p:txBody>
          <a:bodyPr/>
          <a:lstStyle/>
          <a:p>
            <a:pPr/>
          </a:p>
        </p:txBody>
      </p:sp>
      <p:sp>
        <p:nvSpPr>
          <p:cNvPr id="141" name="Shape 141"/>
          <p:cNvSpPr/>
          <p:nvPr>
            <p:ph type="body" sz="quarter" idx="1"/>
          </p:nvPr>
        </p:nvSpPr>
        <p:spPr>
          <a:prstGeom prst="rect">
            <a:avLst/>
          </a:prstGeom>
        </p:spPr>
        <p:txBody>
          <a:bodyPr/>
          <a:lstStyle/>
          <a:p>
            <a:pPr/>
            <a:r>
              <a:t>Когда сатана уже не сможет искушать</a:t>
            </a:r>
          </a:p>
          <a:p>
            <a:pPr/>
          </a:p>
          <a:p>
            <a:p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4" name="Shape 194"/>
          <p:cNvSpPr/>
          <p:nvPr>
            <p:ph type="sldImg"/>
          </p:nvPr>
        </p:nvSpPr>
        <p:spPr>
          <a:prstGeom prst="rect">
            <a:avLst/>
          </a:prstGeom>
        </p:spPr>
        <p:txBody>
          <a:bodyPr/>
          <a:lstStyle/>
          <a:p>
            <a:pPr/>
          </a:p>
        </p:txBody>
      </p:sp>
      <p:sp>
        <p:nvSpPr>
          <p:cNvPr id="195" name="Shape 195"/>
          <p:cNvSpPr/>
          <p:nvPr>
            <p:ph type="body" sz="quarter" idx="1"/>
          </p:nvPr>
        </p:nvSpPr>
        <p:spPr>
          <a:prstGeom prst="rect">
            <a:avLst/>
          </a:prstGeom>
        </p:spPr>
        <p:txBody>
          <a:bodyPr/>
          <a:lstStyle/>
          <a:p>
            <a:pPr/>
            <a:r>
              <a:t>и низверг его в бездну, и заключил его, и положил над ним печать,</a:t>
            </a:r>
          </a:p>
          <a:p>
            <a:p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2" name="Shape 732"/>
          <p:cNvSpPr/>
          <p:nvPr>
            <p:ph type="sldImg"/>
          </p:nvPr>
        </p:nvSpPr>
        <p:spPr>
          <a:prstGeom prst="rect">
            <a:avLst/>
          </a:prstGeom>
        </p:spPr>
        <p:txBody>
          <a:bodyPr/>
          <a:lstStyle/>
          <a:p>
            <a:pPr/>
          </a:p>
        </p:txBody>
      </p:sp>
      <p:sp>
        <p:nvSpPr>
          <p:cNvPr id="733" name="Shape 733"/>
          <p:cNvSpPr/>
          <p:nvPr>
            <p:ph type="body" sz="quarter" idx="1"/>
          </p:nvPr>
        </p:nvSpPr>
        <p:spPr>
          <a:prstGeom prst="rect">
            <a:avLst/>
          </a:prstGeom>
        </p:spPr>
        <p:txBody>
          <a:bodyPr/>
          <a:lstStyle/>
          <a:p>
            <a:pPr/>
            <a:r>
              <a:t>И ниспал огонь с неба от Бога и пожрал их”. Откровение 20:9.</a:t>
            </a:r>
          </a:p>
          <a:p>
            <a:p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8" name="Shape 738"/>
          <p:cNvSpPr/>
          <p:nvPr>
            <p:ph type="sldImg"/>
          </p:nvPr>
        </p:nvSpPr>
        <p:spPr>
          <a:prstGeom prst="rect">
            <a:avLst/>
          </a:prstGeom>
        </p:spPr>
        <p:txBody>
          <a:bodyPr/>
          <a:lstStyle/>
          <a:p>
            <a:pPr/>
          </a:p>
        </p:txBody>
      </p:sp>
      <p:sp>
        <p:nvSpPr>
          <p:cNvPr id="739" name="Shape 739"/>
          <p:cNvSpPr/>
          <p:nvPr>
            <p:ph type="body" sz="quarter" idx="1"/>
          </p:nvPr>
        </p:nvSpPr>
        <p:spPr>
          <a:prstGeom prst="rect">
            <a:avLst/>
          </a:prstGeom>
        </p:spPr>
        <p:txBody>
          <a:bodyPr/>
          <a:lstStyle/>
          <a:p>
            <a:pPr/>
            <a:r>
              <a:t>Битва быстро завершается! Как печально, а всё могло быть по-другому! Что же происходит с дьяволом? Библия говорит:</a:t>
            </a:r>
          </a:p>
          <a:p>
            <a:p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4" name="Shape 744"/>
          <p:cNvSpPr/>
          <p:nvPr>
            <p:ph type="sldImg"/>
          </p:nvPr>
        </p:nvSpPr>
        <p:spPr>
          <a:prstGeom prst="rect">
            <a:avLst/>
          </a:prstGeom>
        </p:spPr>
        <p:txBody>
          <a:bodyPr/>
          <a:lstStyle/>
          <a:p>
            <a:pPr/>
          </a:p>
        </p:txBody>
      </p:sp>
      <p:sp>
        <p:nvSpPr>
          <p:cNvPr id="745" name="Shape 745"/>
          <p:cNvSpPr/>
          <p:nvPr>
            <p:ph type="body" sz="quarter" idx="1"/>
          </p:nvPr>
        </p:nvSpPr>
        <p:spPr>
          <a:prstGeom prst="rect">
            <a:avLst/>
          </a:prstGeom>
        </p:spPr>
        <p:txBody>
          <a:bodyPr/>
          <a:lstStyle/>
          <a:p>
            <a:pPr/>
            <a:r>
              <a:t>(Стих: Откровение 20:10, 14, 15)</a:t>
            </a:r>
          </a:p>
          <a:p>
            <a:pPr/>
            <a:r>
              <a:t>“а диавол, прельщавший их, ввержен в озеро огненное и серное…</a:t>
            </a:r>
          </a:p>
          <a:p>
            <a:p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0" name="Shape 750"/>
          <p:cNvSpPr/>
          <p:nvPr>
            <p:ph type="sldImg"/>
          </p:nvPr>
        </p:nvSpPr>
        <p:spPr>
          <a:prstGeom prst="rect">
            <a:avLst/>
          </a:prstGeom>
        </p:spPr>
        <p:txBody>
          <a:bodyPr/>
          <a:lstStyle/>
          <a:p>
            <a:pPr/>
          </a:p>
        </p:txBody>
      </p:sp>
      <p:sp>
        <p:nvSpPr>
          <p:cNvPr id="751" name="Shape 751"/>
          <p:cNvSpPr/>
          <p:nvPr>
            <p:ph type="body" sz="quarter" idx="1"/>
          </p:nvPr>
        </p:nvSpPr>
        <p:spPr>
          <a:prstGeom prst="rect">
            <a:avLst/>
          </a:prstGeom>
        </p:spPr>
        <p:txBody>
          <a:bodyPr/>
          <a:lstStyle/>
          <a:p>
            <a:pPr/>
            <a:r>
              <a:t>И смерть и ад повержены в озеро огненное. Это смерть вторая.</a:t>
            </a:r>
          </a:p>
          <a:p>
            <a:p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6" name="Shape 756"/>
          <p:cNvSpPr/>
          <p:nvPr>
            <p:ph type="sldImg"/>
          </p:nvPr>
        </p:nvSpPr>
        <p:spPr>
          <a:prstGeom prst="rect">
            <a:avLst/>
          </a:prstGeom>
        </p:spPr>
        <p:txBody>
          <a:bodyPr/>
          <a:lstStyle/>
          <a:p>
            <a:pPr/>
          </a:p>
        </p:txBody>
      </p:sp>
      <p:sp>
        <p:nvSpPr>
          <p:cNvPr id="757" name="Shape 757"/>
          <p:cNvSpPr/>
          <p:nvPr>
            <p:ph type="body" sz="quarter" idx="1"/>
          </p:nvPr>
        </p:nvSpPr>
        <p:spPr>
          <a:prstGeom prst="rect">
            <a:avLst/>
          </a:prstGeom>
        </p:spPr>
        <p:txBody>
          <a:bodyPr/>
          <a:lstStyle/>
          <a:p>
            <a:pPr/>
            <a:r>
              <a:t>И кто не был записан в книге жизни, тот был брошен в озеро огненное”. Откровение 20:10, 14, 15.</a:t>
            </a:r>
          </a:p>
          <a:p>
            <a:pPr/>
            <a:r>
              <a:t>Апостол Пётр видел этот огонь, когда писал:</a:t>
            </a:r>
          </a:p>
          <a:p>
            <a:p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2" name="Shape 762"/>
          <p:cNvSpPr/>
          <p:nvPr>
            <p:ph type="sldImg"/>
          </p:nvPr>
        </p:nvSpPr>
        <p:spPr>
          <a:prstGeom prst="rect">
            <a:avLst/>
          </a:prstGeom>
        </p:spPr>
        <p:txBody>
          <a:bodyPr/>
          <a:lstStyle/>
          <a:p>
            <a:pPr/>
          </a:p>
        </p:txBody>
      </p:sp>
      <p:sp>
        <p:nvSpPr>
          <p:cNvPr id="763" name="Shape 763"/>
          <p:cNvSpPr/>
          <p:nvPr>
            <p:ph type="body" sz="quarter" idx="1"/>
          </p:nvPr>
        </p:nvSpPr>
        <p:spPr>
          <a:prstGeom prst="rect">
            <a:avLst/>
          </a:prstGeom>
        </p:spPr>
        <p:txBody>
          <a:bodyPr/>
          <a:lstStyle/>
          <a:p>
            <a:pPr/>
            <a:r>
              <a:t>(Стих: 2 Петра 3:10)</a:t>
            </a:r>
          </a:p>
          <a:p>
            <a:pPr/>
            <a:r>
              <a:t>“...тогда небеса с шумом прейдут, стихии же, разгоревшись, разрушатся,</a:t>
            </a:r>
          </a:p>
          <a:p>
            <a:p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8" name="Shape 768"/>
          <p:cNvSpPr/>
          <p:nvPr>
            <p:ph type="sldImg"/>
          </p:nvPr>
        </p:nvSpPr>
        <p:spPr>
          <a:prstGeom prst="rect">
            <a:avLst/>
          </a:prstGeom>
        </p:spPr>
        <p:txBody>
          <a:bodyPr/>
          <a:lstStyle/>
          <a:p>
            <a:pPr/>
          </a:p>
        </p:txBody>
      </p:sp>
      <p:sp>
        <p:nvSpPr>
          <p:cNvPr id="769" name="Shape 769"/>
          <p:cNvSpPr/>
          <p:nvPr>
            <p:ph type="body" sz="quarter" idx="1"/>
          </p:nvPr>
        </p:nvSpPr>
        <p:spPr>
          <a:prstGeom prst="rect">
            <a:avLst/>
          </a:prstGeom>
        </p:spPr>
        <p:txBody>
          <a:bodyPr/>
          <a:lstStyle/>
          <a:p>
            <a:pPr/>
            <a:r>
              <a:t>земля и все дела на ней сгорят”. 2 Петра 3:10</a:t>
            </a:r>
          </a:p>
          <a:p>
            <a:pPr/>
            <a:r>
              <a:t>Сатана со своими злыми ангелами, и нечестивые люди, исчезнут навсегда!</a:t>
            </a:r>
          </a:p>
          <a:p>
            <a:p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4" name="Shape 774"/>
          <p:cNvSpPr/>
          <p:nvPr>
            <p:ph type="sldImg"/>
          </p:nvPr>
        </p:nvSpPr>
        <p:spPr>
          <a:prstGeom prst="rect">
            <a:avLst/>
          </a:prstGeom>
        </p:spPr>
        <p:txBody>
          <a:bodyPr/>
          <a:lstStyle/>
          <a:p>
            <a:pPr/>
          </a:p>
        </p:txBody>
      </p:sp>
      <p:sp>
        <p:nvSpPr>
          <p:cNvPr id="775" name="Shape 775"/>
          <p:cNvSpPr/>
          <p:nvPr>
            <p:ph type="body" sz="quarter" idx="1"/>
          </p:nvPr>
        </p:nvSpPr>
        <p:spPr>
          <a:prstGeom prst="rect">
            <a:avLst/>
          </a:prstGeom>
        </p:spPr>
        <p:txBody>
          <a:bodyPr/>
          <a:lstStyle/>
          <a:p>
            <a:pPr/>
            <a:r>
              <a:t>Возможно, среди них будут наши родственники, друзья и знакомые, которых мы любим. Конечно, нам будет печально, конечно, мы будем плакать. Но что можно было изменить?</a:t>
            </a:r>
          </a:p>
          <a:p>
            <a:p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0" name="Shape 780"/>
          <p:cNvSpPr/>
          <p:nvPr>
            <p:ph type="sldImg"/>
          </p:nvPr>
        </p:nvSpPr>
        <p:spPr>
          <a:prstGeom prst="rect">
            <a:avLst/>
          </a:prstGeom>
        </p:spPr>
        <p:txBody>
          <a:bodyPr/>
          <a:lstStyle/>
          <a:p>
            <a:pPr/>
          </a:p>
        </p:txBody>
      </p:sp>
      <p:sp>
        <p:nvSpPr>
          <p:cNvPr id="781" name="Shape 781"/>
          <p:cNvSpPr/>
          <p:nvPr>
            <p:ph type="body" sz="quarter" idx="1"/>
          </p:nvPr>
        </p:nvSpPr>
        <p:spPr>
          <a:prstGeom prst="rect">
            <a:avLst/>
          </a:prstGeom>
        </p:spPr>
        <p:txBody>
          <a:bodyPr/>
          <a:lstStyle/>
          <a:p>
            <a:pPr/>
            <a:r>
              <a:t>(Стих: Откровение 21:4)</a:t>
            </a:r>
          </a:p>
          <a:p>
            <a:pPr/>
            <a:r>
              <a:t>Однако будет и добрая весть: “И отрет Бог всякую слезу с очей их, и смерти не будет уже; </a:t>
            </a:r>
          </a:p>
          <a:p>
            <a:pPr/>
          </a:p>
          <a:p>
            <a:p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6" name="Shape 786"/>
          <p:cNvSpPr/>
          <p:nvPr>
            <p:ph type="sldImg"/>
          </p:nvPr>
        </p:nvSpPr>
        <p:spPr>
          <a:prstGeom prst="rect">
            <a:avLst/>
          </a:prstGeom>
        </p:spPr>
        <p:txBody>
          <a:bodyPr/>
          <a:lstStyle/>
          <a:p>
            <a:pPr/>
          </a:p>
        </p:txBody>
      </p:sp>
      <p:sp>
        <p:nvSpPr>
          <p:cNvPr id="787" name="Shape 787"/>
          <p:cNvSpPr/>
          <p:nvPr>
            <p:ph type="body" sz="quarter" idx="1"/>
          </p:nvPr>
        </p:nvSpPr>
        <p:spPr>
          <a:prstGeom prst="rect">
            <a:avLst/>
          </a:prstGeom>
        </p:spPr>
        <p:txBody>
          <a:bodyPr/>
          <a:lstStyle/>
          <a:p>
            <a:pPr/>
            <a:r>
              <a:t>ни плача, ни вопля, ни болезни уже не будет, ибо прежнее прошло”. Откровение 21:4.</a:t>
            </a:r>
          </a:p>
          <a:p>
            <a:p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0" name="Shape 200"/>
          <p:cNvSpPr/>
          <p:nvPr>
            <p:ph type="sldImg"/>
          </p:nvPr>
        </p:nvSpPr>
        <p:spPr>
          <a:prstGeom prst="rect">
            <a:avLst/>
          </a:prstGeom>
        </p:spPr>
        <p:txBody>
          <a:bodyPr/>
          <a:lstStyle/>
          <a:p>
            <a:pPr/>
          </a:p>
        </p:txBody>
      </p:sp>
      <p:sp>
        <p:nvSpPr>
          <p:cNvPr id="201" name="Shape 201"/>
          <p:cNvSpPr/>
          <p:nvPr>
            <p:ph type="body" sz="quarter" idx="1"/>
          </p:nvPr>
        </p:nvSpPr>
        <p:spPr>
          <a:prstGeom prst="rect">
            <a:avLst/>
          </a:prstGeom>
        </p:spPr>
        <p:txBody>
          <a:bodyPr/>
          <a:lstStyle/>
          <a:p>
            <a:pPr/>
            <a:r>
              <a:t>дабы не прельщал уже народы, доколе не окончится тысяча лет;</a:t>
            </a:r>
          </a:p>
          <a:p>
            <a:p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2" name="Shape 792"/>
          <p:cNvSpPr/>
          <p:nvPr>
            <p:ph type="sldImg"/>
          </p:nvPr>
        </p:nvSpPr>
        <p:spPr>
          <a:prstGeom prst="rect">
            <a:avLst/>
          </a:prstGeom>
        </p:spPr>
        <p:txBody>
          <a:bodyPr/>
          <a:lstStyle/>
          <a:p>
            <a:pPr/>
          </a:p>
        </p:txBody>
      </p:sp>
      <p:sp>
        <p:nvSpPr>
          <p:cNvPr id="793" name="Shape 793"/>
          <p:cNvSpPr/>
          <p:nvPr>
            <p:ph type="body" sz="quarter" idx="1"/>
          </p:nvPr>
        </p:nvSpPr>
        <p:spPr>
          <a:prstGeom prst="rect">
            <a:avLst/>
          </a:prstGeom>
        </p:spPr>
        <p:txBody>
          <a:bodyPr/>
          <a:lstStyle/>
          <a:p>
            <a:pPr/>
            <a:r>
              <a:t>Какое славное будущее Бог обещает спасённым! Человеческий разум не может понять всю славу и красоту рая, который Бог приготовил для любящих Его, и желающим следовать за Ним! Всё это могли иметь и нечестивые люди, но цена им казалась слишком высокой! Они не желали избрать Христа своим Спасителем и Господом. </a:t>
            </a:r>
          </a:p>
          <a:p>
            <a:pPr/>
            <a:r>
              <a:t>На чьей стороне вы хотели бы быть в тот день, друзья? Когда придёт тот день, будет слишком поздно делать выбор. Единственное правильное и стопроцентно верное решение – стать на сторону Христа уже сейчас, СЕГОДНЯ!</a:t>
            </a:r>
          </a:p>
          <a:p>
            <a:p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8" name="Shape 798"/>
          <p:cNvSpPr/>
          <p:nvPr>
            <p:ph type="sldImg"/>
          </p:nvPr>
        </p:nvSpPr>
        <p:spPr>
          <a:prstGeom prst="rect">
            <a:avLst/>
          </a:prstGeom>
        </p:spPr>
        <p:txBody>
          <a:bodyPr/>
          <a:lstStyle/>
          <a:p>
            <a:pPr/>
          </a:p>
        </p:txBody>
      </p:sp>
      <p:sp>
        <p:nvSpPr>
          <p:cNvPr id="799" name="Shape 799"/>
          <p:cNvSpPr/>
          <p:nvPr>
            <p:ph type="body" sz="quarter" idx="1"/>
          </p:nvPr>
        </p:nvSpPr>
        <p:spPr>
          <a:prstGeom prst="rect">
            <a:avLst/>
          </a:prstGeom>
        </p:spPr>
        <p:txBody>
          <a:bodyPr/>
          <a:lstStyle/>
          <a:p>
            <a:pPr/>
            <a:r>
              <a:t>Есть ли что-то в нашем мире, что ценнее, чем небо? Если ли что-то в этом мире, ради чего стоило бы отказаться от вечности? Обращается ли Бог сегодня к вашему сердцу? </a:t>
            </a:r>
          </a:p>
          <a:p>
            <a:pPr/>
            <a:r>
              <a:t>Возможно, в вашем сердце есть что-то, что держит вас и не даёт прийти к Иисусу. Но сегодня вы видите красоту небес, славу вечности, и желаете сказать: “Боже, я не хочу, чтобы что-то не пустило меня туда. Я слагаю всё у ног Иисуса. Я хочу отдать свою жизнь Тебе без остатка”.</a:t>
            </a:r>
          </a:p>
          <a:p>
            <a:pPr/>
            <a:r>
              <a:t>Если у вас есть такое желание, поднимитесь сейчас вместе со мной. Я хочу совершить особую молитву за тех, кто желает принять решение сегодня. Некоторые из вас принимают решение посвятить свою жизнь Христу и принять водное крещение. Я хочу помолиться сегодня за вас здесь на сцене.</a:t>
            </a:r>
          </a:p>
          <a:p>
            <a:pPr/>
            <a:r>
              <a:t>Некоторые из вас, возможно, отошли от Христа, но сегодня вы хотите перепосвятить свою жизнь ему и принять повторное крещение. Если вы чувствуете Божий призыв последовать за Ним до конца и принять крещение, выйдите ко мне на сцену. Не откладывайте такое важное решение. Сейчас время избирать, на какой стороне мы будем проводить миллениум. Когда мы принимаем решение последовать за Христом, мы говорим: “Иисус, я хочу пойти за Тобой. Я люблю тебя всем своим сердцем. Я верю, что в Твоём Слове я нашёл истину. Я хочу быть частью народа, который соблюдает Твои заповеди, включая субботу. Я хочу объединиться с теми, кто принимает такое решение по всему миру. Господь, это моё желание, мой отклик сердца, моя молитва”.</a:t>
            </a:r>
          </a:p>
          <a:p>
            <a:pPr/>
            <a:r>
              <a:t>Сегодня в нашем зале есть те, кто размышляет над таким решением. Вы чувствуете Божье водительство в своей жизни, но вам тяжело сделать первый шаг. Если вы желаете, чтобы я помолился за вас, если вы ещё не совсем готовы к такому решению, но хотите, чтобы я помолился за вас, выходите на сцену.</a:t>
            </a:r>
          </a:p>
          <a:p>
            <a:pPr/>
            <a:r>
              <a:t>Среди нас есть и те, у кого есть большая проблема в жизни – она слишком большая для вас, и вы не можете решить её. Возможно, вы чувствуете, что она не даёт вам принять решение, которое вы считаете правильным. Я хочу молиться также и за вас сегодня. Выходите вперед и присоединяйтесь к нам в молитве. Присоединяйтесь к тем, кто уже вышел на сцену.</a:t>
            </a:r>
          </a:p>
          <a:p>
            <a:pPr/>
            <a:r>
              <a:t>[Станьте с теми, кто посвящает себя Господу, а также молитесь за победу для тех, кто ещё борется с проблемами.]</a:t>
            </a:r>
          </a:p>
          <a:p>
            <a:p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6" name="Shape 206"/>
          <p:cNvSpPr/>
          <p:nvPr>
            <p:ph type="sldImg"/>
          </p:nvPr>
        </p:nvSpPr>
        <p:spPr>
          <a:prstGeom prst="rect">
            <a:avLst/>
          </a:prstGeom>
        </p:spPr>
        <p:txBody>
          <a:bodyPr/>
          <a:lstStyle/>
          <a:p>
            <a:pPr/>
          </a:p>
        </p:txBody>
      </p:sp>
      <p:sp>
        <p:nvSpPr>
          <p:cNvPr id="207" name="Shape 207"/>
          <p:cNvSpPr/>
          <p:nvPr>
            <p:ph type="body" sz="quarter" idx="1"/>
          </p:nvPr>
        </p:nvSpPr>
        <p:spPr>
          <a:prstGeom prst="rect">
            <a:avLst/>
          </a:prstGeom>
        </p:spPr>
        <p:txBody>
          <a:bodyPr/>
          <a:lstStyle/>
          <a:p>
            <a:pPr/>
            <a:r>
              <a:t>после же сего ему должно быть освобожденным на малое время”. Откровение 20:1-3.</a:t>
            </a:r>
          </a:p>
          <a:p>
            <a:p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2" name="Shape 212"/>
          <p:cNvSpPr/>
          <p:nvPr>
            <p:ph type="sldImg"/>
          </p:nvPr>
        </p:nvSpPr>
        <p:spPr>
          <a:prstGeom prst="rect">
            <a:avLst/>
          </a:prstGeom>
        </p:spPr>
        <p:txBody>
          <a:bodyPr/>
          <a:lstStyle/>
          <a:p>
            <a:pPr/>
          </a:p>
        </p:txBody>
      </p:sp>
      <p:sp>
        <p:nvSpPr>
          <p:cNvPr id="213" name="Shape 213"/>
          <p:cNvSpPr/>
          <p:nvPr>
            <p:ph type="body" sz="quarter" idx="1"/>
          </p:nvPr>
        </p:nvSpPr>
        <p:spPr>
          <a:prstGeom prst="rect">
            <a:avLst/>
          </a:prstGeom>
        </p:spPr>
        <p:txBody>
          <a:bodyPr/>
          <a:lstStyle/>
          <a:p>
            <a:pPr/>
            <a:r>
              <a:t>Здесь мы видим, что у Бога есть план, как разобраться со злейшим преступником во вселенной; преступником, который напрямую связан с каждым грехом и злодеянием, совершёнными на нашей земле. Он будет отбывать срок в 1000 лет! Иногда этот период времени называют миллениум или тысячелетие.</a:t>
            </a:r>
          </a:p>
          <a:p>
            <a:p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8" name="Shape 218"/>
          <p:cNvSpPr/>
          <p:nvPr>
            <p:ph type="sldImg"/>
          </p:nvPr>
        </p:nvSpPr>
        <p:spPr>
          <a:prstGeom prst="rect">
            <a:avLst/>
          </a:prstGeom>
        </p:spPr>
        <p:txBody>
          <a:bodyPr/>
          <a:lstStyle/>
          <a:p>
            <a:pPr/>
          </a:p>
        </p:txBody>
      </p:sp>
      <p:sp>
        <p:nvSpPr>
          <p:cNvPr id="219" name="Shape 219"/>
          <p:cNvSpPr/>
          <p:nvPr>
            <p:ph type="body" sz="quarter" idx="1"/>
          </p:nvPr>
        </p:nvSpPr>
        <p:spPr>
          <a:prstGeom prst="rect">
            <a:avLst/>
          </a:prstGeom>
        </p:spPr>
        <p:txBody>
          <a:bodyPr/>
          <a:lstStyle/>
          <a:p>
            <a:pPr/>
            <a:r>
              <a:t>Что значит слово миллениум? Это период в тысячу лет. Происходит это слово от латинских слов “милле”, которое означает одна тысяча, и “анниум”, которое означает год. </a:t>
            </a:r>
          </a:p>
          <a:p>
            <a:p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2" name="Shape 222"/>
          <p:cNvSpPr/>
          <p:nvPr>
            <p:ph type="sldImg"/>
          </p:nvPr>
        </p:nvSpPr>
        <p:spPr>
          <a:prstGeom prst="rect">
            <a:avLst/>
          </a:prstGeom>
        </p:spPr>
        <p:txBody>
          <a:bodyPr/>
          <a:lstStyle/>
          <a:p>
            <a:pPr/>
          </a:p>
        </p:txBody>
      </p:sp>
      <p:sp>
        <p:nvSpPr>
          <p:cNvPr id="223" name="Shape 223"/>
          <p:cNvSpPr/>
          <p:nvPr>
            <p:ph type="body" sz="quarter" idx="1"/>
          </p:nvPr>
        </p:nvSpPr>
        <p:spPr>
          <a:prstGeom prst="rect">
            <a:avLst/>
          </a:prstGeom>
        </p:spPr>
        <p:txBody>
          <a:bodyPr/>
          <a:lstStyle/>
          <a:p>
            <a:pPr/>
            <a:r>
              <a:t>Для того чтобы лучше понять это пророчество и его значение, мы должны выяснить, чем он начинается и чем заканчивается, а также, что будет происходить на всём его протяжении. Позвольте мне сначала объяснить всё своими словами, а затем подтвердить мои слова из Библии.</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8" name="Shape 228"/>
          <p:cNvSpPr/>
          <p:nvPr>
            <p:ph type="sldImg"/>
          </p:nvPr>
        </p:nvSpPr>
        <p:spPr>
          <a:prstGeom prst="rect">
            <a:avLst/>
          </a:prstGeom>
        </p:spPr>
        <p:txBody>
          <a:bodyPr/>
          <a:lstStyle/>
          <a:p>
            <a:pPr/>
          </a:p>
        </p:txBody>
      </p:sp>
      <p:sp>
        <p:nvSpPr>
          <p:cNvPr id="229" name="Shape 229"/>
          <p:cNvSpPr/>
          <p:nvPr>
            <p:ph type="body" sz="quarter" idx="1"/>
          </p:nvPr>
        </p:nvSpPr>
        <p:spPr>
          <a:prstGeom prst="rect">
            <a:avLst/>
          </a:prstGeom>
        </p:spPr>
        <p:txBody>
          <a:bodyPr/>
          <a:lstStyle/>
          <a:p>
            <a:pPr/>
            <a:r>
              <a:t>По обе стороны миллениума мы увидим воскресения: 1) Воскресение жизни в начале этого периода, и </a:t>
            </a:r>
          </a:p>
          <a:p>
            <a:p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4" name="Shape 234"/>
          <p:cNvSpPr/>
          <p:nvPr>
            <p:ph type="sldImg"/>
          </p:nvPr>
        </p:nvSpPr>
        <p:spPr>
          <a:prstGeom prst="rect">
            <a:avLst/>
          </a:prstGeom>
        </p:spPr>
        <p:txBody>
          <a:bodyPr/>
          <a:lstStyle/>
          <a:p>
            <a:pPr/>
          </a:p>
        </p:txBody>
      </p:sp>
      <p:sp>
        <p:nvSpPr>
          <p:cNvPr id="235" name="Shape 235"/>
          <p:cNvSpPr/>
          <p:nvPr>
            <p:ph type="body" sz="quarter" idx="1"/>
          </p:nvPr>
        </p:nvSpPr>
        <p:spPr>
          <a:prstGeom prst="rect">
            <a:avLst/>
          </a:prstGeom>
        </p:spPr>
        <p:txBody>
          <a:bodyPr/>
          <a:lstStyle/>
          <a:p>
            <a:pPr/>
            <a:r>
              <a:t>2) воскресение осуждения – в конце. Давайте посмотрим, как Библия описывает  эти воскресения. </a:t>
            </a:r>
          </a:p>
          <a:p>
            <a:p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0" name="Shape 240"/>
          <p:cNvSpPr/>
          <p:nvPr>
            <p:ph type="sldImg"/>
          </p:nvPr>
        </p:nvSpPr>
        <p:spPr>
          <a:prstGeom prst="rect">
            <a:avLst/>
          </a:prstGeom>
        </p:spPr>
        <p:txBody>
          <a:bodyPr/>
          <a:lstStyle/>
          <a:p>
            <a:pPr/>
          </a:p>
        </p:txBody>
      </p:sp>
      <p:sp>
        <p:nvSpPr>
          <p:cNvPr id="241" name="Shape 241"/>
          <p:cNvSpPr/>
          <p:nvPr>
            <p:ph type="body" sz="quarter" idx="1"/>
          </p:nvPr>
        </p:nvSpPr>
        <p:spPr>
          <a:prstGeom prst="rect">
            <a:avLst/>
          </a:prstGeom>
        </p:spPr>
        <p:txBody>
          <a:bodyPr/>
          <a:lstStyle/>
          <a:p>
            <a:pPr/>
            <a:r>
              <a:t>(Стих: Иоанна 5:25)</a:t>
            </a:r>
          </a:p>
          <a:p>
            <a:pPr/>
            <a:r>
              <a:t>Однажды, когда Иисус объяснял Своим ученикам вопрос смерти, то сказал: “Истинно, истинно говорю вам: наступает время, и настало уже, </a:t>
            </a:r>
          </a:p>
          <a:p>
            <a:p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6" name="Shape 246"/>
          <p:cNvSpPr/>
          <p:nvPr>
            <p:ph type="sldImg"/>
          </p:nvPr>
        </p:nvSpPr>
        <p:spPr>
          <a:prstGeom prst="rect">
            <a:avLst/>
          </a:prstGeom>
        </p:spPr>
        <p:txBody>
          <a:bodyPr/>
          <a:lstStyle/>
          <a:p>
            <a:pPr/>
          </a:p>
        </p:txBody>
      </p:sp>
      <p:sp>
        <p:nvSpPr>
          <p:cNvPr id="247" name="Shape 247"/>
          <p:cNvSpPr/>
          <p:nvPr>
            <p:ph type="body" sz="quarter" idx="1"/>
          </p:nvPr>
        </p:nvSpPr>
        <p:spPr>
          <a:prstGeom prst="rect">
            <a:avLst/>
          </a:prstGeom>
        </p:spPr>
        <p:txBody>
          <a:bodyPr/>
          <a:lstStyle/>
          <a:p>
            <a:pPr/>
            <a:r>
              <a:t>когда мертвые услышат глас Сына Божия и, услышав, оживут”. Иоанна 5:25.</a:t>
            </a:r>
          </a:p>
          <a:p>
            <a:pPr/>
            <a:r>
              <a:t>Я знаю, что это может быть чем-то новым для вас. Возможно, вы считали, что воскреснут только праведные. Но Иисус учит тому, что все мёртвые воскреснут! Обратите внимание на то, как Иисус объясняет это в последующих стихах этой же главы:</a:t>
            </a:r>
          </a:p>
          <a:p>
            <a:p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6" name="Shape 146"/>
          <p:cNvSpPr/>
          <p:nvPr>
            <p:ph type="sldImg"/>
          </p:nvPr>
        </p:nvSpPr>
        <p:spPr>
          <a:prstGeom prst="rect">
            <a:avLst/>
          </a:prstGeom>
        </p:spPr>
        <p:txBody>
          <a:bodyPr/>
          <a:lstStyle/>
          <a:p>
            <a:pPr/>
          </a:p>
        </p:txBody>
      </p:sp>
      <p:sp>
        <p:nvSpPr>
          <p:cNvPr id="147" name="Shape 147"/>
          <p:cNvSpPr/>
          <p:nvPr>
            <p:ph type="body" sz="quarter" idx="1"/>
          </p:nvPr>
        </p:nvSpPr>
        <p:spPr>
          <a:prstGeom prst="rect">
            <a:avLst/>
          </a:prstGeom>
        </p:spPr>
        <p:txBody>
          <a:bodyPr/>
          <a:lstStyle/>
          <a:p>
            <a:pPr/>
            <a:r>
              <a:t>Группа исследователей Арктики оказалась затиснутой на скалистом, пустынном острове. Их запасы быстро заканчивались: они съели остатки пищи, топливо подходило к концу. Температура быстро падала и они замерзали. Подготовившись к худшему, они знали, что смерть наступит быстро.</a:t>
            </a:r>
          </a:p>
          <a:p>
            <a:p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2" name="Shape 252"/>
          <p:cNvSpPr/>
          <p:nvPr>
            <p:ph type="sldImg"/>
          </p:nvPr>
        </p:nvSpPr>
        <p:spPr>
          <a:prstGeom prst="rect">
            <a:avLst/>
          </a:prstGeom>
        </p:spPr>
        <p:txBody>
          <a:bodyPr/>
          <a:lstStyle/>
          <a:p>
            <a:pPr/>
          </a:p>
        </p:txBody>
      </p:sp>
      <p:sp>
        <p:nvSpPr>
          <p:cNvPr id="253" name="Shape 253"/>
          <p:cNvSpPr/>
          <p:nvPr>
            <p:ph type="body" sz="quarter" idx="1"/>
          </p:nvPr>
        </p:nvSpPr>
        <p:spPr>
          <a:prstGeom prst="rect">
            <a:avLst/>
          </a:prstGeom>
        </p:spPr>
        <p:txBody>
          <a:bodyPr/>
          <a:lstStyle/>
          <a:p>
            <a:pPr/>
            <a:r>
              <a:t>(Стих: Иоанна 5:28, 29)</a:t>
            </a:r>
          </a:p>
          <a:p>
            <a:pPr/>
            <a:r>
              <a:t>“Не дивитесь сему; ибо наступает время, в которое все, находящиеся в гробах, услышат глас Сына Божия;</a:t>
            </a:r>
          </a:p>
          <a:p>
            <a:p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8" name="Shape 258"/>
          <p:cNvSpPr/>
          <p:nvPr>
            <p:ph type="sldImg"/>
          </p:nvPr>
        </p:nvSpPr>
        <p:spPr>
          <a:prstGeom prst="rect">
            <a:avLst/>
          </a:prstGeom>
        </p:spPr>
        <p:txBody>
          <a:bodyPr/>
          <a:lstStyle/>
          <a:p>
            <a:pPr/>
          </a:p>
        </p:txBody>
      </p:sp>
      <p:sp>
        <p:nvSpPr>
          <p:cNvPr id="259" name="Shape 259"/>
          <p:cNvSpPr/>
          <p:nvPr>
            <p:ph type="body" sz="quarter" idx="1"/>
          </p:nvPr>
        </p:nvSpPr>
        <p:spPr>
          <a:prstGeom prst="rect">
            <a:avLst/>
          </a:prstGeom>
        </p:spPr>
        <p:txBody>
          <a:bodyPr/>
          <a:lstStyle/>
          <a:p>
            <a:pPr/>
            <a:r>
              <a:t>и изыдут творившие добро в воскресение жизни, </a:t>
            </a:r>
          </a:p>
          <a:p>
            <a:p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4" name="Shape 264"/>
          <p:cNvSpPr/>
          <p:nvPr>
            <p:ph type="sldImg"/>
          </p:nvPr>
        </p:nvSpPr>
        <p:spPr>
          <a:prstGeom prst="rect">
            <a:avLst/>
          </a:prstGeom>
        </p:spPr>
        <p:txBody>
          <a:bodyPr/>
          <a:lstStyle/>
          <a:p>
            <a:pPr/>
          </a:p>
        </p:txBody>
      </p:sp>
      <p:sp>
        <p:nvSpPr>
          <p:cNvPr id="265" name="Shape 265"/>
          <p:cNvSpPr/>
          <p:nvPr>
            <p:ph type="body" sz="quarter" idx="1"/>
          </p:nvPr>
        </p:nvSpPr>
        <p:spPr>
          <a:prstGeom prst="rect">
            <a:avLst/>
          </a:prstGeom>
        </p:spPr>
        <p:txBody>
          <a:bodyPr/>
          <a:lstStyle/>
          <a:p>
            <a:pPr/>
            <a:r>
              <a:t>а делавшие зло - в воскресение осуждения”. Иоанна 5:28, 29.</a:t>
            </a:r>
          </a:p>
          <a:p>
            <a:pPr/>
            <a:r>
              <a:t>Обратите внимание на два воскресения. Первое – воскресенье тех, кто делал добро, а второе – воскресение осуждения.</a:t>
            </a:r>
          </a:p>
          <a:p>
            <a:p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0" name="Shape 270"/>
          <p:cNvSpPr/>
          <p:nvPr>
            <p:ph type="sldImg"/>
          </p:nvPr>
        </p:nvSpPr>
        <p:spPr>
          <a:prstGeom prst="rect">
            <a:avLst/>
          </a:prstGeom>
        </p:spPr>
        <p:txBody>
          <a:bodyPr/>
          <a:lstStyle/>
          <a:p>
            <a:pPr/>
          </a:p>
        </p:txBody>
      </p:sp>
      <p:sp>
        <p:nvSpPr>
          <p:cNvPr id="271" name="Shape 271"/>
          <p:cNvSpPr/>
          <p:nvPr>
            <p:ph type="body" sz="quarter" idx="1"/>
          </p:nvPr>
        </p:nvSpPr>
        <p:spPr>
          <a:prstGeom prst="rect">
            <a:avLst/>
          </a:prstGeom>
        </p:spPr>
        <p:txBody>
          <a:bodyPr/>
          <a:lstStyle/>
          <a:p>
            <a:pPr/>
            <a:r>
              <a:t>(Стих: Откровение 20:5, 6)</a:t>
            </a:r>
          </a:p>
          <a:p>
            <a:pPr/>
            <a:r>
              <a:t>Книга Откровение очень ясно разделяет эти два воскресения: “ Это - первое воскресение.</a:t>
            </a:r>
          </a:p>
          <a:p>
            <a:p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6" name="Shape 276"/>
          <p:cNvSpPr/>
          <p:nvPr>
            <p:ph type="sldImg"/>
          </p:nvPr>
        </p:nvSpPr>
        <p:spPr>
          <a:prstGeom prst="rect">
            <a:avLst/>
          </a:prstGeom>
        </p:spPr>
        <p:txBody>
          <a:bodyPr/>
          <a:lstStyle/>
          <a:p>
            <a:pPr/>
          </a:p>
        </p:txBody>
      </p:sp>
      <p:sp>
        <p:nvSpPr>
          <p:cNvPr id="277" name="Shape 277"/>
          <p:cNvSpPr/>
          <p:nvPr>
            <p:ph type="body" sz="quarter" idx="1"/>
          </p:nvPr>
        </p:nvSpPr>
        <p:spPr>
          <a:prstGeom prst="rect">
            <a:avLst/>
          </a:prstGeom>
        </p:spPr>
        <p:txBody>
          <a:bodyPr/>
          <a:lstStyle/>
          <a:p>
            <a:pPr/>
            <a:r>
              <a:t>Блажен и свят имеющий участие в воскресении первом: над ними смерть вторая не имеет власти, </a:t>
            </a:r>
          </a:p>
          <a:p>
            <a:pPr/>
          </a:p>
          <a:p>
            <a:pPr/>
            <a:r>
              <a:t>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2" name="Shape 282"/>
          <p:cNvSpPr/>
          <p:nvPr>
            <p:ph type="sldImg"/>
          </p:nvPr>
        </p:nvSpPr>
        <p:spPr>
          <a:prstGeom prst="rect">
            <a:avLst/>
          </a:prstGeom>
        </p:spPr>
        <p:txBody>
          <a:bodyPr/>
          <a:lstStyle/>
          <a:p>
            <a:pPr/>
          </a:p>
        </p:txBody>
      </p:sp>
      <p:sp>
        <p:nvSpPr>
          <p:cNvPr id="283" name="Shape 283"/>
          <p:cNvSpPr/>
          <p:nvPr>
            <p:ph type="body" sz="quarter" idx="1"/>
          </p:nvPr>
        </p:nvSpPr>
        <p:spPr>
          <a:prstGeom prst="rect">
            <a:avLst/>
          </a:prstGeom>
        </p:spPr>
        <p:txBody>
          <a:bodyPr/>
          <a:lstStyle/>
          <a:p>
            <a:pPr/>
            <a:r>
              <a:t>но они будут священниками Бога и Христа и будут царствовать с Ним тысячу лет”. Откровение 20:5, 6.</a:t>
            </a:r>
          </a:p>
          <a:p>
            <a:p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8" name="Shape 288"/>
          <p:cNvSpPr/>
          <p:nvPr>
            <p:ph type="sldImg"/>
          </p:nvPr>
        </p:nvSpPr>
        <p:spPr>
          <a:prstGeom prst="rect">
            <a:avLst/>
          </a:prstGeom>
        </p:spPr>
        <p:txBody>
          <a:bodyPr/>
          <a:lstStyle/>
          <a:p>
            <a:pPr/>
          </a:p>
        </p:txBody>
      </p:sp>
      <p:sp>
        <p:nvSpPr>
          <p:cNvPr id="289" name="Shape 289"/>
          <p:cNvSpPr/>
          <p:nvPr>
            <p:ph type="body" sz="quarter" idx="1"/>
          </p:nvPr>
        </p:nvSpPr>
        <p:spPr>
          <a:prstGeom prst="rect">
            <a:avLst/>
          </a:prstGeom>
        </p:spPr>
        <p:txBody>
          <a:bodyPr/>
          <a:lstStyle/>
          <a:p>
            <a:pPr/>
            <a:r>
              <a:t>Это находится в гармонии с тем, что Павел писал Фессалоникийцам. Обратите внимание на то, как он описывает второе пришествие Христа.</a:t>
            </a:r>
          </a:p>
          <a:p>
            <a:p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4" name="Shape 294"/>
          <p:cNvSpPr/>
          <p:nvPr>
            <p:ph type="sldImg"/>
          </p:nvPr>
        </p:nvSpPr>
        <p:spPr>
          <a:prstGeom prst="rect">
            <a:avLst/>
          </a:prstGeom>
        </p:spPr>
        <p:txBody>
          <a:bodyPr/>
          <a:lstStyle/>
          <a:p>
            <a:pPr/>
          </a:p>
        </p:txBody>
      </p:sp>
      <p:sp>
        <p:nvSpPr>
          <p:cNvPr id="295" name="Shape 295"/>
          <p:cNvSpPr/>
          <p:nvPr>
            <p:ph type="body" sz="quarter" idx="1"/>
          </p:nvPr>
        </p:nvSpPr>
        <p:spPr>
          <a:prstGeom prst="rect">
            <a:avLst/>
          </a:prstGeom>
        </p:spPr>
        <p:txBody>
          <a:bodyPr/>
          <a:lstStyle/>
          <a:p>
            <a:pPr/>
            <a:r>
              <a:t>(Стих: 1 Фессалоникийцам 4:16, 17)</a:t>
            </a:r>
          </a:p>
          <a:p>
            <a:pPr/>
            <a:r>
              <a:t>“Потому что Сам Господь при возвещении, при гласе Архангела </a:t>
            </a:r>
          </a:p>
          <a:p>
            <a:p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0" name="Shape 300"/>
          <p:cNvSpPr/>
          <p:nvPr>
            <p:ph type="sldImg"/>
          </p:nvPr>
        </p:nvSpPr>
        <p:spPr>
          <a:prstGeom prst="rect">
            <a:avLst/>
          </a:prstGeom>
        </p:spPr>
        <p:txBody>
          <a:bodyPr/>
          <a:lstStyle/>
          <a:p>
            <a:pPr/>
          </a:p>
        </p:txBody>
      </p:sp>
      <p:sp>
        <p:nvSpPr>
          <p:cNvPr id="301" name="Shape 301"/>
          <p:cNvSpPr/>
          <p:nvPr>
            <p:ph type="body" sz="quarter" idx="1"/>
          </p:nvPr>
        </p:nvSpPr>
        <p:spPr>
          <a:prstGeom prst="rect">
            <a:avLst/>
          </a:prstGeom>
        </p:spPr>
        <p:txBody>
          <a:bodyPr/>
          <a:lstStyle/>
          <a:p>
            <a:pPr/>
            <a:r>
              <a:t>и трубе Божией, сойдет с неба, и мертвые во Христе воскреснут прежде;</a:t>
            </a:r>
          </a:p>
          <a:p>
            <a:p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6" name="Shape 306"/>
          <p:cNvSpPr/>
          <p:nvPr>
            <p:ph type="sldImg"/>
          </p:nvPr>
        </p:nvSpPr>
        <p:spPr>
          <a:prstGeom prst="rect">
            <a:avLst/>
          </a:prstGeom>
        </p:spPr>
        <p:txBody>
          <a:bodyPr/>
          <a:lstStyle/>
          <a:p>
            <a:pPr/>
          </a:p>
        </p:txBody>
      </p:sp>
      <p:sp>
        <p:nvSpPr>
          <p:cNvPr id="307" name="Shape 307"/>
          <p:cNvSpPr/>
          <p:nvPr>
            <p:ph type="body" sz="quarter" idx="1"/>
          </p:nvPr>
        </p:nvSpPr>
        <p:spPr>
          <a:prstGeom prst="rect">
            <a:avLst/>
          </a:prstGeom>
        </p:spPr>
        <p:txBody>
          <a:bodyPr/>
          <a:lstStyle/>
          <a:p>
            <a:pPr/>
            <a:r>
              <a:t>потом мы, оставшиеся в живых, вместе с ними восхищены будем на облаках в сретение Господу на воздухе,</a:t>
            </a:r>
          </a:p>
          <a:p>
            <a:p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2" name="Shape 152"/>
          <p:cNvSpPr/>
          <p:nvPr>
            <p:ph type="sldImg"/>
          </p:nvPr>
        </p:nvSpPr>
        <p:spPr>
          <a:prstGeom prst="rect">
            <a:avLst/>
          </a:prstGeom>
        </p:spPr>
        <p:txBody>
          <a:bodyPr/>
          <a:lstStyle/>
          <a:p>
            <a:pPr/>
          </a:p>
        </p:txBody>
      </p:sp>
      <p:sp>
        <p:nvSpPr>
          <p:cNvPr id="153" name="Shape 153"/>
          <p:cNvSpPr/>
          <p:nvPr>
            <p:ph type="body" sz="quarter" idx="1"/>
          </p:nvPr>
        </p:nvSpPr>
        <p:spPr>
          <a:prstGeom prst="rect">
            <a:avLst/>
          </a:prstGeom>
        </p:spPr>
        <p:txBody>
          <a:bodyPr/>
          <a:lstStyle/>
          <a:p>
            <a:pPr/>
            <a:r>
              <a:t>Когда уже исчезала последняя надежда, умирающие исследователи заметили клубок дыма на горизонте. Кто-то получил их коротковолновой радиосигнал. Помощь приближалась! Избавление было близко!</a:t>
            </a:r>
          </a:p>
          <a:p>
            <a:pPr/>
            <a:r>
              <a:t>Клубка дыма на горизонте было достаточно, чтобы вдохнуть в них силы бороться дальше. Вскоре наступит конец их ужасному испытанию. Вскоре они отдохнут на тёплом спасательном судне, а затем их доставят домой. Наконец-то они попадут домой!</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2" name="Shape 312"/>
          <p:cNvSpPr/>
          <p:nvPr>
            <p:ph type="sldImg"/>
          </p:nvPr>
        </p:nvSpPr>
        <p:spPr>
          <a:prstGeom prst="rect">
            <a:avLst/>
          </a:prstGeom>
        </p:spPr>
        <p:txBody>
          <a:bodyPr/>
          <a:lstStyle/>
          <a:p>
            <a:pPr/>
          </a:p>
        </p:txBody>
      </p:sp>
      <p:sp>
        <p:nvSpPr>
          <p:cNvPr id="313" name="Shape 313"/>
          <p:cNvSpPr/>
          <p:nvPr>
            <p:ph type="body" sz="quarter" idx="1"/>
          </p:nvPr>
        </p:nvSpPr>
        <p:spPr>
          <a:prstGeom prst="rect">
            <a:avLst/>
          </a:prstGeom>
        </p:spPr>
        <p:txBody>
          <a:bodyPr/>
          <a:lstStyle/>
          <a:p>
            <a:pPr/>
            <a:r>
              <a:t>и так всегда с Господом будем”. Стихи 16, 17.</a:t>
            </a:r>
          </a:p>
          <a:p>
            <a:p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8" name="Shape 318"/>
          <p:cNvSpPr/>
          <p:nvPr>
            <p:ph type="sldImg"/>
          </p:nvPr>
        </p:nvSpPr>
        <p:spPr>
          <a:prstGeom prst="rect">
            <a:avLst/>
          </a:prstGeom>
        </p:spPr>
        <p:txBody>
          <a:bodyPr/>
          <a:lstStyle/>
          <a:p>
            <a:pPr/>
          </a:p>
        </p:txBody>
      </p:sp>
      <p:sp>
        <p:nvSpPr>
          <p:cNvPr id="319" name="Shape 319"/>
          <p:cNvSpPr/>
          <p:nvPr>
            <p:ph type="body" sz="quarter" idx="1"/>
          </p:nvPr>
        </p:nvSpPr>
        <p:spPr>
          <a:prstGeom prst="rect">
            <a:avLst/>
          </a:prstGeom>
        </p:spPr>
        <p:txBody>
          <a:bodyPr/>
          <a:lstStyle/>
          <a:p>
            <a:pPr/>
            <a:r>
              <a:t>Какое славное описание воскресения. Вы заметили, что мёртвые во Христе воскреснут прежде, а затем последователи Христа, остающиеся в живых на тот момент, восхищены будут вместе с ними на облаках для встречи с Господом на воздухе!</a:t>
            </a:r>
          </a:p>
          <a:p>
            <a:p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4" name="Shape 324"/>
          <p:cNvSpPr/>
          <p:nvPr>
            <p:ph type="sldImg"/>
          </p:nvPr>
        </p:nvSpPr>
        <p:spPr>
          <a:prstGeom prst="rect">
            <a:avLst/>
          </a:prstGeom>
        </p:spPr>
        <p:txBody>
          <a:bodyPr/>
          <a:lstStyle/>
          <a:p>
            <a:pPr/>
          </a:p>
        </p:txBody>
      </p:sp>
      <p:sp>
        <p:nvSpPr>
          <p:cNvPr id="325" name="Shape 325"/>
          <p:cNvSpPr/>
          <p:nvPr>
            <p:ph type="body" sz="quarter" idx="1"/>
          </p:nvPr>
        </p:nvSpPr>
        <p:spPr>
          <a:prstGeom prst="rect">
            <a:avLst/>
          </a:prstGeom>
        </p:spPr>
        <p:txBody>
          <a:bodyPr/>
          <a:lstStyle/>
          <a:p>
            <a:pPr/>
            <a:r>
              <a:t>(Стих: Иоанна 11:25)</a:t>
            </a:r>
          </a:p>
          <a:p>
            <a:pPr/>
            <a:r>
              <a:t>В тот день исполнится обещание, данное Иисусом: “ верующий в Меня, если и умрет, оживет”. Иоанна 11:25.</a:t>
            </a:r>
          </a:p>
          <a:p>
            <a:p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0" name="Shape 330"/>
          <p:cNvSpPr/>
          <p:nvPr>
            <p:ph type="sldImg"/>
          </p:nvPr>
        </p:nvSpPr>
        <p:spPr>
          <a:prstGeom prst="rect">
            <a:avLst/>
          </a:prstGeom>
        </p:spPr>
        <p:txBody>
          <a:bodyPr/>
          <a:lstStyle/>
          <a:p>
            <a:pPr/>
          </a:p>
        </p:txBody>
      </p:sp>
      <p:sp>
        <p:nvSpPr>
          <p:cNvPr id="331" name="Shape 331"/>
          <p:cNvSpPr/>
          <p:nvPr>
            <p:ph type="body" sz="quarter" idx="1"/>
          </p:nvPr>
        </p:nvSpPr>
        <p:spPr>
          <a:prstGeom prst="rect">
            <a:avLst/>
          </a:prstGeom>
        </p:spPr>
        <p:txBody>
          <a:bodyPr/>
          <a:lstStyle/>
          <a:p>
            <a:pPr/>
            <a:r>
              <a:t>Да, мёртвые праведники будут воскрешены из своих могил при пришествии Христа.</a:t>
            </a:r>
          </a:p>
          <a:p>
            <a:p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6" name="Shape 336"/>
          <p:cNvSpPr/>
          <p:nvPr>
            <p:ph type="sldImg"/>
          </p:nvPr>
        </p:nvSpPr>
        <p:spPr>
          <a:prstGeom prst="rect">
            <a:avLst/>
          </a:prstGeom>
        </p:spPr>
        <p:txBody>
          <a:bodyPr/>
          <a:lstStyle/>
          <a:p>
            <a:pPr/>
          </a:p>
        </p:txBody>
      </p:sp>
      <p:sp>
        <p:nvSpPr>
          <p:cNvPr id="337" name="Shape 337"/>
          <p:cNvSpPr/>
          <p:nvPr>
            <p:ph type="body" sz="quarter" idx="1"/>
          </p:nvPr>
        </p:nvSpPr>
        <p:spPr>
          <a:prstGeom prst="rect">
            <a:avLst/>
          </a:prstGeom>
        </p:spPr>
        <p:txBody>
          <a:bodyPr/>
          <a:lstStyle/>
          <a:p>
            <a:pPr/>
            <a:r>
              <a:t>(Стих: Исаия 26:19)</a:t>
            </a:r>
          </a:p>
          <a:p>
            <a:pPr/>
            <a:r>
              <a:t>Исаия описывает это радостное событие: “ Оживут мертвецы Твои, восстанут мертвые тела!”</a:t>
            </a:r>
          </a:p>
          <a:p>
            <a:pPr/>
            <a:r>
              <a:t>Исаия 26:19.</a:t>
            </a:r>
          </a:p>
          <a:p>
            <a:pPr/>
            <a:r>
              <a:t>Что за славный день это будет!</a:t>
            </a:r>
          </a:p>
          <a:p>
            <a:p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2" name="Shape 342"/>
          <p:cNvSpPr/>
          <p:nvPr>
            <p:ph type="sldImg"/>
          </p:nvPr>
        </p:nvSpPr>
        <p:spPr>
          <a:prstGeom prst="rect">
            <a:avLst/>
          </a:prstGeom>
        </p:spPr>
        <p:txBody>
          <a:bodyPr/>
          <a:lstStyle/>
          <a:p>
            <a:pPr/>
          </a:p>
        </p:txBody>
      </p:sp>
      <p:sp>
        <p:nvSpPr>
          <p:cNvPr id="343" name="Shape 343"/>
          <p:cNvSpPr/>
          <p:nvPr>
            <p:ph type="body" sz="quarter" idx="1"/>
          </p:nvPr>
        </p:nvSpPr>
        <p:spPr>
          <a:prstGeom prst="rect">
            <a:avLst/>
          </a:prstGeom>
        </p:spPr>
        <p:txBody>
          <a:bodyPr/>
          <a:lstStyle/>
          <a:p>
            <a:pPr/>
            <a:r>
              <a:t>Матери смогут получить своих умерших младенцев. Мужья и жёны, разделенные смертью, смогут вновь встретиться. Сыновья и дочери смогут объединиться со своими родителям! Может ли быть ещё какая-то более трогательная сцена?</a:t>
            </a:r>
          </a:p>
          <a:p>
            <a:p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8" name="Shape 348"/>
          <p:cNvSpPr/>
          <p:nvPr>
            <p:ph type="sldImg"/>
          </p:nvPr>
        </p:nvSpPr>
        <p:spPr>
          <a:prstGeom prst="rect">
            <a:avLst/>
          </a:prstGeom>
        </p:spPr>
        <p:txBody>
          <a:bodyPr/>
          <a:lstStyle/>
          <a:p>
            <a:pPr/>
          </a:p>
        </p:txBody>
      </p:sp>
      <p:sp>
        <p:nvSpPr>
          <p:cNvPr id="349" name="Shape 349"/>
          <p:cNvSpPr/>
          <p:nvPr>
            <p:ph type="body" sz="quarter" idx="1"/>
          </p:nvPr>
        </p:nvSpPr>
        <p:spPr>
          <a:prstGeom prst="rect">
            <a:avLst/>
          </a:prstGeom>
        </p:spPr>
        <p:txBody>
          <a:bodyPr/>
          <a:lstStyle/>
          <a:p>
            <a:pPr/>
            <a:r>
              <a:t>(Стих: Иоанна 14:2, 3)</a:t>
            </a:r>
          </a:p>
          <a:p>
            <a:pPr/>
            <a:r>
              <a:t>Тогда исполнится чудесное обетование Христа, данное уже давно: “ Я иду приготовить место вам.</a:t>
            </a:r>
          </a:p>
          <a:p>
            <a:p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4" name="Shape 354"/>
          <p:cNvSpPr/>
          <p:nvPr>
            <p:ph type="sldImg"/>
          </p:nvPr>
        </p:nvSpPr>
        <p:spPr>
          <a:prstGeom prst="rect">
            <a:avLst/>
          </a:prstGeom>
        </p:spPr>
        <p:txBody>
          <a:bodyPr/>
          <a:lstStyle/>
          <a:p>
            <a:pPr/>
          </a:p>
        </p:txBody>
      </p:sp>
      <p:sp>
        <p:nvSpPr>
          <p:cNvPr id="355" name="Shape 355"/>
          <p:cNvSpPr/>
          <p:nvPr>
            <p:ph type="body" sz="quarter" idx="1"/>
          </p:nvPr>
        </p:nvSpPr>
        <p:spPr>
          <a:prstGeom prst="rect">
            <a:avLst/>
          </a:prstGeom>
        </p:spPr>
        <p:txBody>
          <a:bodyPr/>
          <a:lstStyle/>
          <a:p>
            <a:pPr/>
            <a:r>
              <a:t>И когда пойду и приготовлю вам место, приду опять и возьму вас к Себе,</a:t>
            </a:r>
          </a:p>
          <a:p>
            <a:p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0" name="Shape 360"/>
          <p:cNvSpPr/>
          <p:nvPr>
            <p:ph type="sldImg"/>
          </p:nvPr>
        </p:nvSpPr>
        <p:spPr>
          <a:prstGeom prst="rect">
            <a:avLst/>
          </a:prstGeom>
        </p:spPr>
        <p:txBody>
          <a:bodyPr/>
          <a:lstStyle/>
          <a:p>
            <a:pPr/>
          </a:p>
        </p:txBody>
      </p:sp>
      <p:sp>
        <p:nvSpPr>
          <p:cNvPr id="361" name="Shape 361"/>
          <p:cNvSpPr/>
          <p:nvPr>
            <p:ph type="body" sz="quarter" idx="1"/>
          </p:nvPr>
        </p:nvSpPr>
        <p:spPr>
          <a:prstGeom prst="rect">
            <a:avLst/>
          </a:prstGeom>
        </p:spPr>
        <p:txBody>
          <a:bodyPr/>
          <a:lstStyle/>
          <a:p>
            <a:pPr/>
            <a:r>
              <a:t>чтобы и вы были, где Я”. Иоанна 14:2, 3</a:t>
            </a:r>
          </a:p>
          <a:p>
            <a:pPr/>
            <a:r>
              <a:t>Вот где небеса проведут миллениум!</a:t>
            </a:r>
          </a:p>
          <a:p>
            <a:p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6" name="Shape 366"/>
          <p:cNvSpPr/>
          <p:nvPr>
            <p:ph type="sldImg"/>
          </p:nvPr>
        </p:nvSpPr>
        <p:spPr>
          <a:prstGeom prst="rect">
            <a:avLst/>
          </a:prstGeom>
        </p:spPr>
        <p:txBody>
          <a:bodyPr/>
          <a:lstStyle/>
          <a:p>
            <a:pPr/>
          </a:p>
        </p:txBody>
      </p:sp>
      <p:sp>
        <p:nvSpPr>
          <p:cNvPr id="367" name="Shape 367"/>
          <p:cNvSpPr/>
          <p:nvPr>
            <p:ph type="body" sz="quarter" idx="1"/>
          </p:nvPr>
        </p:nvSpPr>
        <p:spPr>
          <a:prstGeom prst="rect">
            <a:avLst/>
          </a:prstGeom>
        </p:spPr>
        <p:txBody>
          <a:bodyPr/>
          <a:lstStyle/>
          <a:p>
            <a:pPr/>
            <a:r>
              <a:t>(Стих: Откровение 20:6)</a:t>
            </a:r>
          </a:p>
          <a:p>
            <a:pPr/>
            <a:r>
              <a:t>Что же мы там будем делать? Иоанн объясняет: “Блажен и свят имеющий участие в воскресении первом: над ними смерть вторая не имеет власти,</a:t>
            </a:r>
          </a:p>
          <a:p>
            <a:p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8" name="Shape 158"/>
          <p:cNvSpPr/>
          <p:nvPr>
            <p:ph type="sldImg"/>
          </p:nvPr>
        </p:nvSpPr>
        <p:spPr>
          <a:prstGeom prst="rect">
            <a:avLst/>
          </a:prstGeom>
        </p:spPr>
        <p:txBody>
          <a:bodyPr/>
          <a:lstStyle/>
          <a:p>
            <a:pPr/>
          </a:p>
        </p:txBody>
      </p:sp>
      <p:sp>
        <p:nvSpPr>
          <p:cNvPr id="159" name="Shape 159"/>
          <p:cNvSpPr/>
          <p:nvPr>
            <p:ph type="body" sz="quarter" idx="1"/>
          </p:nvPr>
        </p:nvSpPr>
        <p:spPr>
          <a:prstGeom prst="rect">
            <a:avLst/>
          </a:prstGeom>
        </p:spPr>
        <p:txBody>
          <a:bodyPr/>
          <a:lstStyle/>
          <a:p>
            <a:pPr/>
            <a:r>
              <a:t>Последняя книга Библии, Откровение, говорит о том, что помощь идёт. Долгий кошмар греха закончится. Вскоре и мы будем спасены, а сатана будет в темнице. Мы получим свободу, а сатана будет скован. Мы восхищены будет на небеса к Иисусу, а сатана будет цепью обстоятельств прикован к земле. Мы получим в награду жизнь вечную, а сатана и его последователи получат смертный приговор.</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2" name="Shape 372"/>
          <p:cNvSpPr/>
          <p:nvPr>
            <p:ph type="sldImg"/>
          </p:nvPr>
        </p:nvSpPr>
        <p:spPr>
          <a:prstGeom prst="rect">
            <a:avLst/>
          </a:prstGeom>
        </p:spPr>
        <p:txBody>
          <a:bodyPr/>
          <a:lstStyle/>
          <a:p>
            <a:pPr/>
          </a:p>
        </p:txBody>
      </p:sp>
      <p:sp>
        <p:nvSpPr>
          <p:cNvPr id="373" name="Shape 373"/>
          <p:cNvSpPr/>
          <p:nvPr>
            <p:ph type="body" sz="quarter" idx="1"/>
          </p:nvPr>
        </p:nvSpPr>
        <p:spPr>
          <a:prstGeom prst="rect">
            <a:avLst/>
          </a:prstGeom>
        </p:spPr>
        <p:txBody>
          <a:bodyPr/>
          <a:lstStyle/>
          <a:p>
            <a:pPr/>
            <a:r>
              <a:t>но они будут священниками Бога и Христа и будут царствовать с Ним тысячу лет”. Откровение 20:6.</a:t>
            </a:r>
          </a:p>
          <a:p>
            <a:pPr/>
            <a:r>
              <a:t>Кроме несказанной радости и общения со Христом и Его последователями, Иоанн объясняет нам, чем ещё будут заниматься спасённые во время миллениума:</a:t>
            </a:r>
          </a:p>
          <a:p>
            <a:p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8" name="Shape 378"/>
          <p:cNvSpPr/>
          <p:nvPr>
            <p:ph type="sldImg"/>
          </p:nvPr>
        </p:nvSpPr>
        <p:spPr>
          <a:prstGeom prst="rect">
            <a:avLst/>
          </a:prstGeom>
        </p:spPr>
        <p:txBody>
          <a:bodyPr/>
          <a:lstStyle/>
          <a:p>
            <a:pPr/>
          </a:p>
        </p:txBody>
      </p:sp>
      <p:sp>
        <p:nvSpPr>
          <p:cNvPr id="379" name="Shape 379"/>
          <p:cNvSpPr/>
          <p:nvPr>
            <p:ph type="body" sz="quarter" idx="1"/>
          </p:nvPr>
        </p:nvSpPr>
        <p:spPr>
          <a:prstGeom prst="rect">
            <a:avLst/>
          </a:prstGeom>
        </p:spPr>
        <p:txBody>
          <a:bodyPr/>
          <a:lstStyle/>
          <a:p>
            <a:pPr/>
            <a:r>
              <a:t>(Стих: Откровение 20:4)</a:t>
            </a:r>
          </a:p>
          <a:p>
            <a:pPr/>
            <a:r>
              <a:t>“И увидел я престолы и сидящих на них, которым дано было судить”. Откровение 20:4.</a:t>
            </a:r>
          </a:p>
          <a:p>
            <a:pPr/>
            <a:r>
              <a:t>Премудрый и всесильный Бог вселенной подключает слабых людей к серьёзному делу – суду над ангелами и неспасёнными.</a:t>
            </a:r>
          </a:p>
          <a:p>
            <a:p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4" name="Shape 384"/>
          <p:cNvSpPr/>
          <p:nvPr>
            <p:ph type="sldImg"/>
          </p:nvPr>
        </p:nvSpPr>
        <p:spPr>
          <a:prstGeom prst="rect">
            <a:avLst/>
          </a:prstGeom>
        </p:spPr>
        <p:txBody>
          <a:bodyPr/>
          <a:lstStyle/>
          <a:p>
            <a:pPr/>
          </a:p>
        </p:txBody>
      </p:sp>
      <p:sp>
        <p:nvSpPr>
          <p:cNvPr id="385" name="Shape 385"/>
          <p:cNvSpPr/>
          <p:nvPr>
            <p:ph type="body" sz="quarter" idx="1"/>
          </p:nvPr>
        </p:nvSpPr>
        <p:spPr>
          <a:prstGeom prst="rect">
            <a:avLst/>
          </a:prstGeom>
        </p:spPr>
        <p:txBody>
          <a:bodyPr/>
          <a:lstStyle/>
          <a:p>
            <a:pPr/>
            <a:r>
              <a:t>(Стих: 1 Коринфянам 6:2, 3)</a:t>
            </a:r>
          </a:p>
          <a:p>
            <a:pPr/>
            <a:r>
              <a:t>Павел пишет: “Разве не знаете, что святые будут судить мир?...</a:t>
            </a:r>
          </a:p>
          <a:p>
            <a:p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0" name="Shape 390"/>
          <p:cNvSpPr/>
          <p:nvPr>
            <p:ph type="sldImg"/>
          </p:nvPr>
        </p:nvSpPr>
        <p:spPr>
          <a:prstGeom prst="rect">
            <a:avLst/>
          </a:prstGeom>
        </p:spPr>
        <p:txBody>
          <a:bodyPr/>
          <a:lstStyle/>
          <a:p>
            <a:pPr/>
          </a:p>
        </p:txBody>
      </p:sp>
      <p:sp>
        <p:nvSpPr>
          <p:cNvPr id="391" name="Shape 391"/>
          <p:cNvSpPr/>
          <p:nvPr>
            <p:ph type="body" sz="quarter" idx="1"/>
          </p:nvPr>
        </p:nvSpPr>
        <p:spPr>
          <a:prstGeom prst="rect">
            <a:avLst/>
          </a:prstGeom>
        </p:spPr>
        <p:txBody>
          <a:bodyPr/>
          <a:lstStyle/>
          <a:p>
            <a:pPr/>
            <a:r>
              <a:t>Разве не знаете, что мы будем судить ангелов…” 1 Коринфянам 6:2, 3.</a:t>
            </a:r>
          </a:p>
          <a:p>
            <a:p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6" name="Shape 396"/>
          <p:cNvSpPr/>
          <p:nvPr>
            <p:ph type="sldImg"/>
          </p:nvPr>
        </p:nvSpPr>
        <p:spPr>
          <a:prstGeom prst="rect">
            <a:avLst/>
          </a:prstGeom>
        </p:spPr>
        <p:txBody>
          <a:bodyPr/>
          <a:lstStyle/>
          <a:p>
            <a:pPr/>
          </a:p>
        </p:txBody>
      </p:sp>
      <p:sp>
        <p:nvSpPr>
          <p:cNvPr id="397" name="Shape 397"/>
          <p:cNvSpPr/>
          <p:nvPr>
            <p:ph type="body" sz="quarter" idx="1"/>
          </p:nvPr>
        </p:nvSpPr>
        <p:spPr>
          <a:prstGeom prst="rect">
            <a:avLst/>
          </a:prstGeom>
        </p:spPr>
        <p:txBody>
          <a:bodyPr/>
          <a:lstStyle/>
          <a:p>
            <a:pPr/>
            <a:r>
              <a:t>Каждый сможет увидеть, что Бог справедлив, его решения продиктованы любовью и они абсолютно прозрачны. Многие тысячи лет сатана выдвигал обвинения в том, что Бог несправедлив, нечестен и, что у Него нет любви. Но мы получим возможность воочию убедиться в обратном. Зачем нам будет дано судить падших ангелов и нераскаявшихся грешников? Разве они не будут осуждены уже при пришествии Христа?</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2" name="Shape 402"/>
          <p:cNvSpPr/>
          <p:nvPr>
            <p:ph type="sldImg"/>
          </p:nvPr>
        </p:nvSpPr>
        <p:spPr>
          <a:prstGeom prst="rect">
            <a:avLst/>
          </a:prstGeom>
        </p:spPr>
        <p:txBody>
          <a:bodyPr/>
          <a:lstStyle/>
          <a:p>
            <a:pPr/>
          </a:p>
        </p:txBody>
      </p:sp>
      <p:sp>
        <p:nvSpPr>
          <p:cNvPr id="403" name="Shape 403"/>
          <p:cNvSpPr/>
          <p:nvPr>
            <p:ph type="body" sz="quarter" idx="1"/>
          </p:nvPr>
        </p:nvSpPr>
        <p:spPr>
          <a:prstGeom prst="rect">
            <a:avLst/>
          </a:prstGeom>
        </p:spPr>
        <p:txBody>
          <a:bodyPr/>
          <a:lstStyle/>
          <a:p>
            <a:pPr/>
            <a:r>
              <a:t>Будут, но вы не задумывались над тем, какая будет ваша реакция, если вы не увидите на небе того, кого вы ожидали там увидеть, и, в конце концов, узнаете, что он погиб навеки? Вы можете поставить под сомнение справедливость Божьего суда.</a:t>
            </a:r>
          </a:p>
          <a:p>
            <a:p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8" name="Shape 408"/>
          <p:cNvSpPr/>
          <p:nvPr>
            <p:ph type="sldImg"/>
          </p:nvPr>
        </p:nvSpPr>
        <p:spPr>
          <a:prstGeom prst="rect">
            <a:avLst/>
          </a:prstGeom>
        </p:spPr>
        <p:txBody>
          <a:bodyPr/>
          <a:lstStyle/>
          <a:p>
            <a:pPr/>
          </a:p>
        </p:txBody>
      </p:sp>
      <p:sp>
        <p:nvSpPr>
          <p:cNvPr id="409" name="Shape 409"/>
          <p:cNvSpPr/>
          <p:nvPr>
            <p:ph type="body" sz="quarter" idx="1"/>
          </p:nvPr>
        </p:nvSpPr>
        <p:spPr>
          <a:prstGeom prst="rect">
            <a:avLst/>
          </a:prstGeom>
        </p:spPr>
        <p:txBody>
          <a:bodyPr/>
          <a:lstStyle/>
          <a:p>
            <a:pPr/>
            <a:r>
              <a:t>Во время миллениума будут открыты личные дела всех неспасённых. Тайны за семью печатями будут открыты, мотивы каждой души будут представлены на общее обозрение. Тогда всем будут ясны Божьи любовь и справедливость.</a:t>
            </a:r>
          </a:p>
          <a:p>
            <a:p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4" name="Shape 414"/>
          <p:cNvSpPr/>
          <p:nvPr>
            <p:ph type="sldImg"/>
          </p:nvPr>
        </p:nvSpPr>
        <p:spPr>
          <a:prstGeom prst="rect">
            <a:avLst/>
          </a:prstGeom>
        </p:spPr>
        <p:txBody>
          <a:bodyPr/>
          <a:lstStyle/>
          <a:p>
            <a:pPr/>
          </a:p>
        </p:txBody>
      </p:sp>
      <p:sp>
        <p:nvSpPr>
          <p:cNvPr id="415" name="Shape 415"/>
          <p:cNvSpPr/>
          <p:nvPr>
            <p:ph type="body" sz="quarter" idx="1"/>
          </p:nvPr>
        </p:nvSpPr>
        <p:spPr>
          <a:prstGeom prst="rect">
            <a:avLst/>
          </a:prstGeom>
        </p:spPr>
        <p:txBody>
          <a:bodyPr/>
          <a:lstStyle/>
          <a:p>
            <a:pPr/>
            <a:r>
              <a:t>(Стих: Откровение 16:7)</a:t>
            </a:r>
          </a:p>
          <a:p>
            <a:pPr/>
            <a:r>
              <a:t>Те, кому будет дано изучать эти записи, смогут сказать только одно:</a:t>
            </a:r>
          </a:p>
          <a:p>
            <a:pPr/>
            <a:r>
              <a:t>“Ей, Господи Боже Вседержитель, истинны и праведны суды Твои”. Откровение 16:7.</a:t>
            </a:r>
          </a:p>
          <a:p>
            <a:p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0" name="Shape 420"/>
          <p:cNvSpPr/>
          <p:nvPr>
            <p:ph type="sldImg"/>
          </p:nvPr>
        </p:nvSpPr>
        <p:spPr>
          <a:prstGeom prst="rect">
            <a:avLst/>
          </a:prstGeom>
        </p:spPr>
        <p:txBody>
          <a:bodyPr/>
          <a:lstStyle/>
          <a:p>
            <a:pPr/>
          </a:p>
        </p:txBody>
      </p:sp>
      <p:sp>
        <p:nvSpPr>
          <p:cNvPr id="421" name="Shape 421"/>
          <p:cNvSpPr/>
          <p:nvPr>
            <p:ph type="body" sz="quarter" idx="1"/>
          </p:nvPr>
        </p:nvSpPr>
        <p:spPr>
          <a:prstGeom prst="rect">
            <a:avLst/>
          </a:prstGeom>
        </p:spPr>
        <p:txBody>
          <a:bodyPr/>
          <a:lstStyle/>
          <a:p>
            <a:pPr/>
            <a:r>
              <a:t>Вы можете задаться вопросом, что же случилось с теми, кто ещё был в живых во время пришествия Христа, но не принял спасение. Книга Откровение, 19 глава описывает сцену второго пришествия Христа и уничтожения тех людей такими словами:</a:t>
            </a:r>
          </a:p>
          <a:p>
            <a:p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6" name="Shape 426"/>
          <p:cNvSpPr/>
          <p:nvPr>
            <p:ph type="sldImg"/>
          </p:nvPr>
        </p:nvSpPr>
        <p:spPr>
          <a:prstGeom prst="rect">
            <a:avLst/>
          </a:prstGeom>
        </p:spPr>
        <p:txBody>
          <a:bodyPr/>
          <a:lstStyle/>
          <a:p>
            <a:pPr/>
          </a:p>
        </p:txBody>
      </p:sp>
      <p:sp>
        <p:nvSpPr>
          <p:cNvPr id="427" name="Shape 427"/>
          <p:cNvSpPr/>
          <p:nvPr>
            <p:ph type="body" sz="quarter" idx="1"/>
          </p:nvPr>
        </p:nvSpPr>
        <p:spPr>
          <a:prstGeom prst="rect">
            <a:avLst/>
          </a:prstGeom>
        </p:spPr>
        <p:txBody>
          <a:bodyPr/>
          <a:lstStyle/>
          <a:p>
            <a:pPr/>
            <a:r>
              <a:t>(Стих: Откровение 19:21)</a:t>
            </a:r>
          </a:p>
          <a:p>
            <a:pPr/>
            <a:r>
              <a:t>“А прочие убиты мечом Сидящего на коне, исходящим </a:t>
            </a:r>
          </a:p>
          <a:p>
            <a:p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4" name="Shape 164"/>
          <p:cNvSpPr/>
          <p:nvPr>
            <p:ph type="sldImg"/>
          </p:nvPr>
        </p:nvSpPr>
        <p:spPr>
          <a:prstGeom prst="rect">
            <a:avLst/>
          </a:prstGeom>
        </p:spPr>
        <p:txBody>
          <a:bodyPr/>
          <a:lstStyle/>
          <a:p>
            <a:pPr/>
          </a:p>
        </p:txBody>
      </p:sp>
      <p:sp>
        <p:nvSpPr>
          <p:cNvPr id="165" name="Shape 165"/>
          <p:cNvSpPr/>
          <p:nvPr>
            <p:ph type="body" sz="quarter" idx="1"/>
          </p:nvPr>
        </p:nvSpPr>
        <p:spPr>
          <a:prstGeom prst="rect">
            <a:avLst/>
          </a:prstGeom>
        </p:spPr>
        <p:txBody>
          <a:bodyPr/>
          <a:lstStyle/>
          <a:p>
            <a:pPr/>
            <a:r>
              <a:t>Содеявшим страшные преступления дают, как правило, большие сроки отбывания наказания. Бывает даже такое, что преступникам дают сроки, которые превышают продолжительность человеческой жизни, и никто не ожидает, что они смогут полностью их отсидеть. </a:t>
            </a:r>
          </a:p>
          <a:p>
            <a:p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2" name="Shape 432"/>
          <p:cNvSpPr/>
          <p:nvPr>
            <p:ph type="sldImg"/>
          </p:nvPr>
        </p:nvSpPr>
        <p:spPr>
          <a:prstGeom prst="rect">
            <a:avLst/>
          </a:prstGeom>
        </p:spPr>
        <p:txBody>
          <a:bodyPr/>
          <a:lstStyle/>
          <a:p>
            <a:pPr/>
          </a:p>
        </p:txBody>
      </p:sp>
      <p:sp>
        <p:nvSpPr>
          <p:cNvPr id="433" name="Shape 433"/>
          <p:cNvSpPr/>
          <p:nvPr>
            <p:ph type="body" sz="quarter" idx="1"/>
          </p:nvPr>
        </p:nvSpPr>
        <p:spPr>
          <a:prstGeom prst="rect">
            <a:avLst/>
          </a:prstGeom>
        </p:spPr>
        <p:txBody>
          <a:bodyPr/>
          <a:lstStyle/>
          <a:p>
            <a:pPr/>
            <a:r>
              <a:t>из уст Его”. Откровение 19:21.</a:t>
            </a:r>
          </a:p>
          <a:p>
            <a:p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8" name="Shape 438"/>
          <p:cNvSpPr/>
          <p:nvPr>
            <p:ph type="sldImg"/>
          </p:nvPr>
        </p:nvSpPr>
        <p:spPr>
          <a:prstGeom prst="rect">
            <a:avLst/>
          </a:prstGeom>
        </p:spPr>
        <p:txBody>
          <a:bodyPr/>
          <a:lstStyle/>
          <a:p>
            <a:pPr/>
          </a:p>
        </p:txBody>
      </p:sp>
      <p:sp>
        <p:nvSpPr>
          <p:cNvPr id="439" name="Shape 439"/>
          <p:cNvSpPr/>
          <p:nvPr>
            <p:ph type="body" sz="quarter" idx="1"/>
          </p:nvPr>
        </p:nvSpPr>
        <p:spPr>
          <a:prstGeom prst="rect">
            <a:avLst/>
          </a:prstGeom>
        </p:spPr>
        <p:txBody>
          <a:bodyPr/>
          <a:lstStyle/>
          <a:p>
            <a:pPr/>
            <a:r>
              <a:t>Нечестивые не смогут устоять перед славой грядущего Христа и всех святых ангелов.</a:t>
            </a:r>
          </a:p>
          <a:p>
            <a:p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4" name="Shape 444"/>
          <p:cNvSpPr/>
          <p:nvPr>
            <p:ph type="sldImg"/>
          </p:nvPr>
        </p:nvSpPr>
        <p:spPr>
          <a:prstGeom prst="rect">
            <a:avLst/>
          </a:prstGeom>
        </p:spPr>
        <p:txBody>
          <a:bodyPr/>
          <a:lstStyle/>
          <a:p>
            <a:pPr/>
          </a:p>
        </p:txBody>
      </p:sp>
      <p:sp>
        <p:nvSpPr>
          <p:cNvPr id="445" name="Shape 445"/>
          <p:cNvSpPr/>
          <p:nvPr>
            <p:ph type="body" sz="quarter" idx="1"/>
          </p:nvPr>
        </p:nvSpPr>
        <p:spPr>
          <a:prstGeom prst="rect">
            <a:avLst/>
          </a:prstGeom>
        </p:spPr>
        <p:txBody>
          <a:bodyPr/>
          <a:lstStyle/>
          <a:p>
            <a:pPr/>
            <a:r>
              <a:t>Когда всего один ангел подошёл к гробнице Иисуса, римская стража оцепенела.</a:t>
            </a:r>
          </a:p>
          <a:p>
            <a:p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0" name="Shape 450"/>
          <p:cNvSpPr/>
          <p:nvPr>
            <p:ph type="sldImg"/>
          </p:nvPr>
        </p:nvSpPr>
        <p:spPr>
          <a:prstGeom prst="rect">
            <a:avLst/>
          </a:prstGeom>
        </p:spPr>
        <p:txBody>
          <a:bodyPr/>
          <a:lstStyle/>
          <a:p>
            <a:pPr/>
          </a:p>
        </p:txBody>
      </p:sp>
      <p:sp>
        <p:nvSpPr>
          <p:cNvPr id="451" name="Shape 451"/>
          <p:cNvSpPr/>
          <p:nvPr>
            <p:ph type="body" sz="quarter" idx="1"/>
          </p:nvPr>
        </p:nvSpPr>
        <p:spPr>
          <a:prstGeom prst="rect">
            <a:avLst/>
          </a:prstGeom>
        </p:spPr>
        <p:txBody>
          <a:bodyPr/>
          <a:lstStyle/>
          <a:p>
            <a:pPr/>
            <a:r>
              <a:t>(Стих: Иеремия 25:33)</a:t>
            </a:r>
          </a:p>
          <a:p>
            <a:pPr/>
            <a:r>
              <a:t>Библия говорит: “И будут пораженные Господом в тот день от конца земли до конца земли, </a:t>
            </a:r>
          </a:p>
          <a:p>
            <a:p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6" name="Shape 456"/>
          <p:cNvSpPr/>
          <p:nvPr>
            <p:ph type="sldImg"/>
          </p:nvPr>
        </p:nvSpPr>
        <p:spPr>
          <a:prstGeom prst="rect">
            <a:avLst/>
          </a:prstGeom>
        </p:spPr>
        <p:txBody>
          <a:bodyPr/>
          <a:lstStyle/>
          <a:p>
            <a:pPr/>
          </a:p>
        </p:txBody>
      </p:sp>
      <p:sp>
        <p:nvSpPr>
          <p:cNvPr id="457" name="Shape 457"/>
          <p:cNvSpPr/>
          <p:nvPr>
            <p:ph type="body" sz="quarter" idx="1"/>
          </p:nvPr>
        </p:nvSpPr>
        <p:spPr>
          <a:prstGeom prst="rect">
            <a:avLst/>
          </a:prstGeom>
        </p:spPr>
        <p:txBody>
          <a:bodyPr/>
          <a:lstStyle/>
          <a:p>
            <a:pPr/>
            <a:r>
              <a:t>не будут оплаканы и не будут прибраны и похоронены, навозом будут на лице земли”. Иеремия 25:33.</a:t>
            </a:r>
          </a:p>
          <a:p>
            <a:p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2" name="Shape 462"/>
          <p:cNvSpPr/>
          <p:nvPr>
            <p:ph type="sldImg"/>
          </p:nvPr>
        </p:nvSpPr>
        <p:spPr>
          <a:prstGeom prst="rect">
            <a:avLst/>
          </a:prstGeom>
        </p:spPr>
        <p:txBody>
          <a:bodyPr/>
          <a:lstStyle/>
          <a:p>
            <a:pPr/>
          </a:p>
        </p:txBody>
      </p:sp>
      <p:sp>
        <p:nvSpPr>
          <p:cNvPr id="463" name="Shape 463"/>
          <p:cNvSpPr/>
          <p:nvPr>
            <p:ph type="body" sz="quarter" idx="1"/>
          </p:nvPr>
        </p:nvSpPr>
        <p:spPr>
          <a:prstGeom prst="rect">
            <a:avLst/>
          </a:prstGeom>
        </p:spPr>
        <p:txBody>
          <a:bodyPr/>
          <a:lstStyle/>
          <a:p>
            <a:pPr/>
            <a:r>
              <a:t>При втором пришествии Христа праведные будут воскрешены и восхищены для встречи с Иисусом на облаках,</a:t>
            </a:r>
          </a:p>
          <a:p>
            <a:p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8" name="Shape 468"/>
          <p:cNvSpPr/>
          <p:nvPr>
            <p:ph type="sldImg"/>
          </p:nvPr>
        </p:nvSpPr>
        <p:spPr>
          <a:prstGeom prst="rect">
            <a:avLst/>
          </a:prstGeom>
        </p:spPr>
        <p:txBody>
          <a:bodyPr/>
          <a:lstStyle/>
          <a:p>
            <a:pPr/>
          </a:p>
        </p:txBody>
      </p:sp>
      <p:sp>
        <p:nvSpPr>
          <p:cNvPr id="469" name="Shape 469"/>
          <p:cNvSpPr/>
          <p:nvPr>
            <p:ph type="body" sz="quarter" idx="1"/>
          </p:nvPr>
        </p:nvSpPr>
        <p:spPr>
          <a:prstGeom prst="rect">
            <a:avLst/>
          </a:prstGeom>
        </p:spPr>
        <p:txBody>
          <a:bodyPr/>
          <a:lstStyle/>
          <a:p>
            <a:pPr/>
            <a:r>
              <a:t>а неспасённые, будут поражены славой Его явления – мечом, исходящим из Его уст”.</a:t>
            </a:r>
          </a:p>
          <a:p>
            <a:pPr/>
            <a:r>
              <a:t>А что же будет с теми, кто отвергал Христа и умер до Его второго пришествия?</a:t>
            </a:r>
          </a:p>
          <a:p>
            <a:pPr/>
            <a:r>
              <a:t>Ответ на этот вопрос даётся в пятом стихе 20-й главы книги Откровение:</a:t>
            </a:r>
          </a:p>
          <a:p>
            <a:p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4" name="Shape 474"/>
          <p:cNvSpPr/>
          <p:nvPr>
            <p:ph type="sldImg"/>
          </p:nvPr>
        </p:nvSpPr>
        <p:spPr>
          <a:prstGeom prst="rect">
            <a:avLst/>
          </a:prstGeom>
        </p:spPr>
        <p:txBody>
          <a:bodyPr/>
          <a:lstStyle/>
          <a:p>
            <a:pPr/>
          </a:p>
        </p:txBody>
      </p:sp>
      <p:sp>
        <p:nvSpPr>
          <p:cNvPr id="475" name="Shape 475"/>
          <p:cNvSpPr/>
          <p:nvPr>
            <p:ph type="body" sz="quarter" idx="1"/>
          </p:nvPr>
        </p:nvSpPr>
        <p:spPr>
          <a:prstGeom prst="rect">
            <a:avLst/>
          </a:prstGeom>
        </p:spPr>
        <p:txBody>
          <a:bodyPr/>
          <a:lstStyle/>
          <a:p>
            <a:pPr/>
            <a:r>
              <a:t>(Стих: Откровение 20:5)</a:t>
            </a:r>
          </a:p>
          <a:p>
            <a:pPr/>
            <a:r>
              <a:t>“Прочие же из умерших не ожили, доколе не окончится тысяча лет...”</a:t>
            </a:r>
          </a:p>
          <a:p>
            <a:pPr/>
            <a:r>
              <a:t>Теперь все эти пазлы выстраиваются в одну картину. Мы начинаем видеть, как же будет проходить миллениум.</a:t>
            </a:r>
          </a:p>
          <a:p>
            <a:p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0" name="Shape 480"/>
          <p:cNvSpPr/>
          <p:nvPr>
            <p:ph type="sldImg"/>
          </p:nvPr>
        </p:nvSpPr>
        <p:spPr>
          <a:prstGeom prst="rect">
            <a:avLst/>
          </a:prstGeom>
        </p:spPr>
        <p:txBody>
          <a:bodyPr/>
          <a:lstStyle/>
          <a:p>
            <a:pPr/>
          </a:p>
        </p:txBody>
      </p:sp>
      <p:sp>
        <p:nvSpPr>
          <p:cNvPr id="481" name="Shape 481"/>
          <p:cNvSpPr/>
          <p:nvPr>
            <p:ph type="body" sz="quarter" idx="1"/>
          </p:nvPr>
        </p:nvSpPr>
        <p:spPr>
          <a:prstGeom prst="rect">
            <a:avLst/>
          </a:prstGeom>
        </p:spPr>
        <p:txBody>
          <a:bodyPr/>
          <a:lstStyle/>
          <a:p>
            <a:pPr/>
            <a:r>
              <a:t>Вот события, которые произойдут при втором пришествии Христа:</a:t>
            </a:r>
          </a:p>
          <a:p>
            <a:pPr/>
            <a:r>
              <a:t>1. Иисус придёт со всеми святыми ангелами (Матфея 25:31).</a:t>
            </a:r>
          </a:p>
          <a:p>
            <a:p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6" name="Shape 486"/>
          <p:cNvSpPr/>
          <p:nvPr>
            <p:ph type="sldImg"/>
          </p:nvPr>
        </p:nvSpPr>
        <p:spPr>
          <a:prstGeom prst="rect">
            <a:avLst/>
          </a:prstGeom>
        </p:spPr>
        <p:txBody>
          <a:bodyPr/>
          <a:lstStyle/>
          <a:p>
            <a:pPr/>
          </a:p>
        </p:txBody>
      </p:sp>
      <p:sp>
        <p:nvSpPr>
          <p:cNvPr id="487" name="Shape 487"/>
          <p:cNvSpPr/>
          <p:nvPr>
            <p:ph type="body" sz="quarter" idx="1"/>
          </p:nvPr>
        </p:nvSpPr>
        <p:spPr>
          <a:prstGeom prst="rect">
            <a:avLst/>
          </a:prstGeom>
        </p:spPr>
        <p:txBody>
          <a:bodyPr/>
          <a:lstStyle/>
          <a:p>
            <a:pPr/>
            <a:r>
              <a:t>2. Мёртвые во Христе воскреснут первыми (1 Фессалоникийцам 4:16).</a:t>
            </a:r>
          </a:p>
          <a:p>
            <a:p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0" name="Shape 170"/>
          <p:cNvSpPr/>
          <p:nvPr>
            <p:ph type="sldImg"/>
          </p:nvPr>
        </p:nvSpPr>
        <p:spPr>
          <a:prstGeom prst="rect">
            <a:avLst/>
          </a:prstGeom>
        </p:spPr>
        <p:txBody>
          <a:bodyPr/>
          <a:lstStyle/>
          <a:p>
            <a:pPr/>
          </a:p>
        </p:txBody>
      </p:sp>
      <p:sp>
        <p:nvSpPr>
          <p:cNvPr id="171" name="Shape 171"/>
          <p:cNvSpPr/>
          <p:nvPr>
            <p:ph type="body" sz="quarter" idx="1"/>
          </p:nvPr>
        </p:nvSpPr>
        <p:spPr>
          <a:prstGeom prst="rect">
            <a:avLst/>
          </a:prstGeom>
        </p:spPr>
        <p:txBody>
          <a:bodyPr/>
          <a:lstStyle/>
          <a:p>
            <a:pPr/>
            <a:r>
              <a:t>Такие длительные сроки тюремного заключения являются выражением отношения общества к преступлению и преступнику. </a:t>
            </a:r>
          </a:p>
          <a:p>
            <a:p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2" name="Shape 492"/>
          <p:cNvSpPr/>
          <p:nvPr>
            <p:ph type="sldImg"/>
          </p:nvPr>
        </p:nvSpPr>
        <p:spPr>
          <a:prstGeom prst="rect">
            <a:avLst/>
          </a:prstGeom>
        </p:spPr>
        <p:txBody>
          <a:bodyPr/>
          <a:lstStyle/>
          <a:p>
            <a:pPr/>
          </a:p>
        </p:txBody>
      </p:sp>
      <p:sp>
        <p:nvSpPr>
          <p:cNvPr id="493" name="Shape 493"/>
          <p:cNvSpPr/>
          <p:nvPr>
            <p:ph type="body" sz="quarter" idx="1"/>
          </p:nvPr>
        </p:nvSpPr>
        <p:spPr>
          <a:prstGeom prst="rect">
            <a:avLst/>
          </a:prstGeom>
        </p:spPr>
        <p:txBody>
          <a:bodyPr/>
          <a:lstStyle/>
          <a:p>
            <a:pPr/>
            <a:r>
              <a:t>3. Живые спасённые будут восхищены для встречи с Иисусом на воздухе (1 Фессалоникийцам 4:17).</a:t>
            </a:r>
          </a:p>
          <a:p>
            <a:p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8" name="Shape 498"/>
          <p:cNvSpPr/>
          <p:nvPr>
            <p:ph type="sldImg"/>
          </p:nvPr>
        </p:nvSpPr>
        <p:spPr>
          <a:prstGeom prst="rect">
            <a:avLst/>
          </a:prstGeom>
        </p:spPr>
        <p:txBody>
          <a:bodyPr/>
          <a:lstStyle/>
          <a:p>
            <a:pPr/>
          </a:p>
        </p:txBody>
      </p:sp>
      <p:sp>
        <p:nvSpPr>
          <p:cNvPr id="499" name="Shape 499"/>
          <p:cNvSpPr/>
          <p:nvPr>
            <p:ph type="body" sz="quarter" idx="1"/>
          </p:nvPr>
        </p:nvSpPr>
        <p:spPr>
          <a:prstGeom prst="rect">
            <a:avLst/>
          </a:prstGeom>
        </p:spPr>
        <p:txBody>
          <a:bodyPr/>
          <a:lstStyle/>
          <a:p>
            <a:pPr/>
            <a:r>
              <a:t>4. Спасённые будут царствовать со Христом в течение тысячи лет (Откровение 20:4, 6).</a:t>
            </a:r>
          </a:p>
          <a:p>
            <a:p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4" name="Shape 504"/>
          <p:cNvSpPr/>
          <p:nvPr>
            <p:ph type="sldImg"/>
          </p:nvPr>
        </p:nvSpPr>
        <p:spPr>
          <a:prstGeom prst="rect">
            <a:avLst/>
          </a:prstGeom>
        </p:spPr>
        <p:txBody>
          <a:bodyPr/>
          <a:lstStyle/>
          <a:p>
            <a:pPr/>
          </a:p>
        </p:txBody>
      </p:sp>
      <p:sp>
        <p:nvSpPr>
          <p:cNvPr id="505" name="Shape 505"/>
          <p:cNvSpPr/>
          <p:nvPr>
            <p:ph type="body" sz="quarter" idx="1"/>
          </p:nvPr>
        </p:nvSpPr>
        <p:spPr>
          <a:prstGeom prst="rect">
            <a:avLst/>
          </a:prstGeom>
        </p:spPr>
        <p:txBody>
          <a:bodyPr/>
          <a:lstStyle/>
          <a:p>
            <a:pPr/>
            <a:r>
              <a:t>5. Живые нечестивые будут поражены славой пришествия Христа (Иеремия 25:33).</a:t>
            </a:r>
          </a:p>
          <a:p>
            <a:p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0" name="Shape 510"/>
          <p:cNvSpPr/>
          <p:nvPr>
            <p:ph type="sldImg"/>
          </p:nvPr>
        </p:nvSpPr>
        <p:spPr>
          <a:prstGeom prst="rect">
            <a:avLst/>
          </a:prstGeom>
        </p:spPr>
        <p:txBody>
          <a:bodyPr/>
          <a:lstStyle/>
          <a:p>
            <a:pPr/>
          </a:p>
        </p:txBody>
      </p:sp>
      <p:sp>
        <p:nvSpPr>
          <p:cNvPr id="511" name="Shape 511"/>
          <p:cNvSpPr/>
          <p:nvPr>
            <p:ph type="body" sz="quarter" idx="1"/>
          </p:nvPr>
        </p:nvSpPr>
        <p:spPr>
          <a:prstGeom prst="rect">
            <a:avLst/>
          </a:prstGeom>
        </p:spPr>
        <p:txBody>
          <a:bodyPr/>
          <a:lstStyle/>
          <a:p>
            <a:pPr/>
            <a:r>
              <a:t>6. Мёртвые нечестивые не воскреснут до конца тысячи лет. (Откровение 20:5).</a:t>
            </a:r>
          </a:p>
          <a:p>
            <a:p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6" name="Shape 516"/>
          <p:cNvSpPr/>
          <p:nvPr>
            <p:ph type="sldImg"/>
          </p:nvPr>
        </p:nvSpPr>
        <p:spPr>
          <a:prstGeom prst="rect">
            <a:avLst/>
          </a:prstGeom>
        </p:spPr>
        <p:txBody>
          <a:bodyPr/>
          <a:lstStyle/>
          <a:p>
            <a:pPr/>
          </a:p>
        </p:txBody>
      </p:sp>
      <p:sp>
        <p:nvSpPr>
          <p:cNvPr id="517" name="Shape 517"/>
          <p:cNvSpPr/>
          <p:nvPr>
            <p:ph type="body" sz="quarter" idx="1"/>
          </p:nvPr>
        </p:nvSpPr>
        <p:spPr>
          <a:prstGeom prst="rect">
            <a:avLst/>
          </a:prstGeom>
        </p:spPr>
        <p:txBody>
          <a:bodyPr/>
          <a:lstStyle/>
          <a:p>
            <a:pPr/>
            <a:r>
              <a:t>7. Сатана скован на 1000 лет цепью обстоятельств – на земле не останется никого, кого можно было бы искушать и уничтожать!</a:t>
            </a:r>
          </a:p>
          <a:p>
            <a:p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2" name="Shape 522"/>
          <p:cNvSpPr/>
          <p:nvPr>
            <p:ph type="sldImg"/>
          </p:nvPr>
        </p:nvSpPr>
        <p:spPr>
          <a:prstGeom prst="rect">
            <a:avLst/>
          </a:prstGeom>
        </p:spPr>
        <p:txBody>
          <a:bodyPr/>
          <a:lstStyle/>
          <a:p>
            <a:pPr/>
          </a:p>
        </p:txBody>
      </p:sp>
      <p:sp>
        <p:nvSpPr>
          <p:cNvPr id="523" name="Shape 523"/>
          <p:cNvSpPr/>
          <p:nvPr>
            <p:ph type="body" sz="quarter" idx="1"/>
          </p:nvPr>
        </p:nvSpPr>
        <p:spPr>
          <a:prstGeom prst="rect">
            <a:avLst/>
          </a:prstGeom>
        </p:spPr>
        <p:txBody>
          <a:bodyPr/>
          <a:lstStyle/>
          <a:p>
            <a:pPr/>
            <a:r>
              <a:t>Праведные будут на небе, а нечестивые будут мертвы. На земле не останется никого! Повсюду будут только следы разрушений (Иеремия 4:23-26).</a:t>
            </a:r>
          </a:p>
          <a:p>
            <a:pPr/>
          </a:p>
          <a:p>
            <a:pPr/>
            <a:r>
              <a:t>	</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8" name="Shape 528"/>
          <p:cNvSpPr/>
          <p:nvPr>
            <p:ph type="sldImg"/>
          </p:nvPr>
        </p:nvSpPr>
        <p:spPr>
          <a:prstGeom prst="rect">
            <a:avLst/>
          </a:prstGeom>
        </p:spPr>
        <p:txBody>
          <a:bodyPr/>
          <a:lstStyle/>
          <a:p>
            <a:pPr/>
          </a:p>
        </p:txBody>
      </p:sp>
      <p:sp>
        <p:nvSpPr>
          <p:cNvPr id="529" name="Shape 529"/>
          <p:cNvSpPr/>
          <p:nvPr>
            <p:ph type="body" sz="quarter" idx="1"/>
          </p:nvPr>
        </p:nvSpPr>
        <p:spPr>
          <a:prstGeom prst="rect">
            <a:avLst/>
          </a:prstGeom>
        </p:spPr>
        <p:txBody>
          <a:bodyPr/>
          <a:lstStyle/>
          <a:p>
            <a:pPr/>
            <a:r>
              <a:t>Земля станет тюрьмой для сатаны. Библия говорит, что он будет низвергнут в бездну на тысячу лет. Как его прикуют к земле цепью? Это будет цепь обстоятельств: в течение тысячи лет ему некого будет искушать и губить.</a:t>
            </a:r>
          </a:p>
          <a:p>
            <a:p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4" name="Shape 534"/>
          <p:cNvSpPr/>
          <p:nvPr>
            <p:ph type="sldImg"/>
          </p:nvPr>
        </p:nvSpPr>
        <p:spPr>
          <a:prstGeom prst="rect">
            <a:avLst/>
          </a:prstGeom>
        </p:spPr>
        <p:txBody>
          <a:bodyPr/>
          <a:lstStyle/>
          <a:p>
            <a:pPr/>
          </a:p>
        </p:txBody>
      </p:sp>
      <p:sp>
        <p:nvSpPr>
          <p:cNvPr id="535" name="Shape 535"/>
          <p:cNvSpPr/>
          <p:nvPr>
            <p:ph type="body" sz="quarter" idx="1"/>
          </p:nvPr>
        </p:nvSpPr>
        <p:spPr>
          <a:prstGeom prst="rect">
            <a:avLst/>
          </a:prstGeom>
        </p:spPr>
        <p:txBody>
          <a:bodyPr/>
          <a:lstStyle/>
          <a:p>
            <a:pPr/>
            <a:r>
              <a:t>Нечестивые погибнут при пришествии Христа или останутся в земле до окончания тысячи лет.</a:t>
            </a:r>
          </a:p>
          <a:p>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0" name="Shape 540"/>
          <p:cNvSpPr/>
          <p:nvPr>
            <p:ph type="sldImg"/>
          </p:nvPr>
        </p:nvSpPr>
        <p:spPr>
          <a:prstGeom prst="rect">
            <a:avLst/>
          </a:prstGeom>
        </p:spPr>
        <p:txBody>
          <a:bodyPr/>
          <a:lstStyle/>
          <a:p>
            <a:pPr/>
          </a:p>
        </p:txBody>
      </p:sp>
      <p:sp>
        <p:nvSpPr>
          <p:cNvPr id="541" name="Shape 541"/>
          <p:cNvSpPr/>
          <p:nvPr>
            <p:ph type="body" sz="quarter" idx="1"/>
          </p:nvPr>
        </p:nvSpPr>
        <p:spPr>
          <a:prstGeom prst="rect">
            <a:avLst/>
          </a:prstGeom>
        </p:spPr>
        <p:txBody>
          <a:bodyPr/>
          <a:lstStyle/>
          <a:p>
            <a:pPr/>
            <a:r>
              <a:t>Спасённые будут со Христом в течение миллениума.</a:t>
            </a:r>
          </a:p>
          <a:p>
            <a:p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6" name="Shape 546"/>
          <p:cNvSpPr/>
          <p:nvPr>
            <p:ph type="sldImg"/>
          </p:nvPr>
        </p:nvSpPr>
        <p:spPr>
          <a:prstGeom prst="rect">
            <a:avLst/>
          </a:prstGeom>
        </p:spPr>
        <p:txBody>
          <a:bodyPr/>
          <a:lstStyle/>
          <a:p>
            <a:pPr/>
          </a:p>
        </p:txBody>
      </p:sp>
      <p:sp>
        <p:nvSpPr>
          <p:cNvPr id="547" name="Shape 547"/>
          <p:cNvSpPr/>
          <p:nvPr>
            <p:ph type="body" sz="quarter" idx="1"/>
          </p:nvPr>
        </p:nvSpPr>
        <p:spPr>
          <a:prstGeom prst="rect">
            <a:avLst/>
          </a:prstGeom>
        </p:spPr>
        <p:txBody>
          <a:bodyPr/>
          <a:lstStyle/>
          <a:p>
            <a:pPr/>
            <a:r>
              <a:t>С дьяволом останутся только падшие ангелы, но за 6000 лет их уже нечего искушать – они уподобились ему.</a:t>
            </a:r>
          </a:p>
          <a:p>
            <a:p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6" name="Shape 176"/>
          <p:cNvSpPr/>
          <p:nvPr>
            <p:ph type="sldImg"/>
          </p:nvPr>
        </p:nvSpPr>
        <p:spPr>
          <a:prstGeom prst="rect">
            <a:avLst/>
          </a:prstGeom>
        </p:spPr>
        <p:txBody>
          <a:bodyPr/>
          <a:lstStyle/>
          <a:p>
            <a:pPr/>
          </a:p>
        </p:txBody>
      </p:sp>
      <p:sp>
        <p:nvSpPr>
          <p:cNvPr id="177" name="Shape 177"/>
          <p:cNvSpPr/>
          <p:nvPr>
            <p:ph type="body" sz="quarter" idx="1"/>
          </p:nvPr>
        </p:nvSpPr>
        <p:spPr>
          <a:prstGeom prst="rect">
            <a:avLst/>
          </a:prstGeom>
        </p:spPr>
        <p:txBody>
          <a:bodyPr/>
          <a:lstStyle/>
          <a:p>
            <a:pPr/>
            <a:r>
              <a:t>Но грядёт время, когда Судья всей вселенной вынесет приговор сатане и осудит его на 1000 лет, причём он отсидит полный срок, день в день! Послушайте, что говорит Библия по этому поводу:</a:t>
            </a:r>
          </a:p>
          <a:p>
            <a:p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2" name="Shape 552"/>
          <p:cNvSpPr/>
          <p:nvPr>
            <p:ph type="sldImg"/>
          </p:nvPr>
        </p:nvSpPr>
        <p:spPr>
          <a:prstGeom prst="rect">
            <a:avLst/>
          </a:prstGeom>
        </p:spPr>
        <p:txBody>
          <a:bodyPr/>
          <a:lstStyle/>
          <a:p>
            <a:pPr/>
          </a:p>
        </p:txBody>
      </p:sp>
      <p:sp>
        <p:nvSpPr>
          <p:cNvPr id="553" name="Shape 553"/>
          <p:cNvSpPr/>
          <p:nvPr>
            <p:ph type="body" sz="quarter" idx="1"/>
          </p:nvPr>
        </p:nvSpPr>
        <p:spPr>
          <a:prstGeom prst="rect">
            <a:avLst/>
          </a:prstGeom>
        </p:spPr>
        <p:txBody>
          <a:bodyPr/>
          <a:lstStyle/>
          <a:p>
            <a:pPr/>
            <a:r>
              <a:t>Эта земля становится темницей. Сатана показал, как он будет править миром, он отнял власть у Адама и Евы обманным путём, но теперь все смогут увидеть, какой из него правитель!</a:t>
            </a:r>
          </a:p>
          <a:p>
            <a:p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8" name="Shape 558"/>
          <p:cNvSpPr/>
          <p:nvPr>
            <p:ph type="sldImg"/>
          </p:nvPr>
        </p:nvSpPr>
        <p:spPr>
          <a:prstGeom prst="rect">
            <a:avLst/>
          </a:prstGeom>
        </p:spPr>
        <p:txBody>
          <a:bodyPr/>
          <a:lstStyle/>
          <a:p>
            <a:pPr/>
          </a:p>
        </p:txBody>
      </p:sp>
      <p:sp>
        <p:nvSpPr>
          <p:cNvPr id="559" name="Shape 559"/>
          <p:cNvSpPr/>
          <p:nvPr>
            <p:ph type="body" sz="quarter" idx="1"/>
          </p:nvPr>
        </p:nvSpPr>
        <p:spPr>
          <a:prstGeom prst="rect">
            <a:avLst/>
          </a:prstGeom>
        </p:spPr>
        <p:txBody>
          <a:bodyPr/>
          <a:lstStyle/>
          <a:p>
            <a:pPr/>
            <a:r>
              <a:t>(Стих: Откровение 20:3)</a:t>
            </a:r>
          </a:p>
          <a:p>
            <a:pPr/>
            <a:r>
              <a:t>Вы помните, что книга Откровение 20:3 говорит:</a:t>
            </a:r>
          </a:p>
          <a:p>
            <a:pPr/>
            <a:r>
              <a:t>“и низверг его в бездну, и заключил его, и положил над ним печать,</a:t>
            </a:r>
          </a:p>
          <a:p>
            <a:p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4" name="Shape 564"/>
          <p:cNvSpPr/>
          <p:nvPr>
            <p:ph type="sldImg"/>
          </p:nvPr>
        </p:nvSpPr>
        <p:spPr>
          <a:prstGeom prst="rect">
            <a:avLst/>
          </a:prstGeom>
        </p:spPr>
        <p:txBody>
          <a:bodyPr/>
          <a:lstStyle/>
          <a:p>
            <a:pPr/>
          </a:p>
        </p:txBody>
      </p:sp>
      <p:sp>
        <p:nvSpPr>
          <p:cNvPr id="565" name="Shape 565"/>
          <p:cNvSpPr/>
          <p:nvPr>
            <p:ph type="body" sz="quarter" idx="1"/>
          </p:nvPr>
        </p:nvSpPr>
        <p:spPr>
          <a:prstGeom prst="rect">
            <a:avLst/>
          </a:prstGeom>
        </p:spPr>
        <p:txBody>
          <a:bodyPr/>
          <a:lstStyle/>
          <a:p>
            <a:pPr/>
            <a:r>
              <a:t>дабы не прельщал уже народы, доколе не окончится тысяча лет;</a:t>
            </a:r>
          </a:p>
          <a:p>
            <a:p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0" name="Shape 570"/>
          <p:cNvSpPr/>
          <p:nvPr>
            <p:ph type="sldImg"/>
          </p:nvPr>
        </p:nvSpPr>
        <p:spPr>
          <a:prstGeom prst="rect">
            <a:avLst/>
          </a:prstGeom>
        </p:spPr>
        <p:txBody>
          <a:bodyPr/>
          <a:lstStyle/>
          <a:p>
            <a:pPr/>
          </a:p>
        </p:txBody>
      </p:sp>
      <p:sp>
        <p:nvSpPr>
          <p:cNvPr id="571" name="Shape 571"/>
          <p:cNvSpPr/>
          <p:nvPr>
            <p:ph type="body" sz="quarter" idx="1"/>
          </p:nvPr>
        </p:nvSpPr>
        <p:spPr>
          <a:prstGeom prst="rect">
            <a:avLst/>
          </a:prstGeom>
        </p:spPr>
        <p:txBody>
          <a:bodyPr/>
          <a:lstStyle/>
          <a:p>
            <a:pPr/>
            <a:r>
              <a:t>после же сего ему должно быть освобожденным на малое время”.</a:t>
            </a:r>
          </a:p>
          <a:p>
            <a:pPr/>
            <a:r>
              <a:t>Греческое слово, переведённое как “бездна” – эквивалент древнееврейского слова, которое описывает землю в начале творения в книге Бытие.</a:t>
            </a:r>
          </a:p>
          <a:p>
            <a:p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6" name="Shape 576"/>
          <p:cNvSpPr/>
          <p:nvPr>
            <p:ph type="sldImg"/>
          </p:nvPr>
        </p:nvSpPr>
        <p:spPr>
          <a:prstGeom prst="rect">
            <a:avLst/>
          </a:prstGeom>
        </p:spPr>
        <p:txBody>
          <a:bodyPr/>
          <a:lstStyle/>
          <a:p>
            <a:pPr/>
          </a:p>
        </p:txBody>
      </p:sp>
      <p:sp>
        <p:nvSpPr>
          <p:cNvPr id="577" name="Shape 577"/>
          <p:cNvSpPr/>
          <p:nvPr>
            <p:ph type="body" sz="quarter" idx="1"/>
          </p:nvPr>
        </p:nvSpPr>
        <p:spPr>
          <a:prstGeom prst="rect">
            <a:avLst/>
          </a:prstGeom>
        </p:spPr>
        <p:txBody>
          <a:bodyPr/>
          <a:lstStyle/>
          <a:p>
            <a:pPr/>
            <a:r>
              <a:t>(Стих: Иеремия 4:23)</a:t>
            </a:r>
          </a:p>
          <a:p>
            <a:pPr/>
            <a:r>
              <a:t>Это же слово используется в книге пророка Иеремии:</a:t>
            </a:r>
          </a:p>
          <a:p>
            <a:pPr/>
            <a:r>
              <a:t>“Смотрю на землю, и вот, она разорена и пуста, - на небеса, и нет на них света”. Иеремия 4:23.</a:t>
            </a:r>
          </a:p>
          <a:p>
            <a:p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2" name="Shape 582"/>
          <p:cNvSpPr/>
          <p:nvPr>
            <p:ph type="sldImg"/>
          </p:nvPr>
        </p:nvSpPr>
        <p:spPr>
          <a:prstGeom prst="rect">
            <a:avLst/>
          </a:prstGeom>
        </p:spPr>
        <p:txBody>
          <a:bodyPr/>
          <a:lstStyle/>
          <a:p>
            <a:pPr/>
          </a:p>
        </p:txBody>
      </p:sp>
      <p:sp>
        <p:nvSpPr>
          <p:cNvPr id="583" name="Shape 583"/>
          <p:cNvSpPr/>
          <p:nvPr>
            <p:ph type="body" sz="quarter" idx="1"/>
          </p:nvPr>
        </p:nvSpPr>
        <p:spPr>
          <a:prstGeom prst="rect">
            <a:avLst/>
          </a:prstGeom>
        </p:spPr>
        <p:txBody>
          <a:bodyPr/>
          <a:lstStyle/>
          <a:p>
            <a:pPr/>
            <a:r>
              <a:t>Да, этот мир, разорённый и опустошённый язвами и разрушениями при втором пришествии, уподобиться безводной и пустой земле в начале творения. Это будет мрачный мир! Обратите внимание на то, что ещё Иеремия говорит о земле в том состоянии:</a:t>
            </a:r>
          </a:p>
          <a:p>
            <a:p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8" name="Shape 588"/>
          <p:cNvSpPr/>
          <p:nvPr>
            <p:ph type="sldImg"/>
          </p:nvPr>
        </p:nvSpPr>
        <p:spPr>
          <a:prstGeom prst="rect">
            <a:avLst/>
          </a:prstGeom>
        </p:spPr>
        <p:txBody>
          <a:bodyPr/>
          <a:lstStyle/>
          <a:p>
            <a:pPr/>
          </a:p>
        </p:txBody>
      </p:sp>
      <p:sp>
        <p:nvSpPr>
          <p:cNvPr id="589" name="Shape 589"/>
          <p:cNvSpPr/>
          <p:nvPr>
            <p:ph type="body" sz="quarter" idx="1"/>
          </p:nvPr>
        </p:nvSpPr>
        <p:spPr>
          <a:prstGeom prst="rect">
            <a:avLst/>
          </a:prstGeom>
        </p:spPr>
        <p:txBody>
          <a:bodyPr/>
          <a:lstStyle/>
          <a:p>
            <a:pPr/>
            <a:r>
              <a:t>(Стих: Иеремия 4:24, 25)</a:t>
            </a:r>
          </a:p>
          <a:p>
            <a:pPr/>
            <a:r>
              <a:t>“Смотрю на горы, и вот, они дрожат, и все холмы колеблются.</a:t>
            </a:r>
          </a:p>
          <a:p>
            <a:p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4" name="Shape 594"/>
          <p:cNvSpPr/>
          <p:nvPr>
            <p:ph type="sldImg"/>
          </p:nvPr>
        </p:nvSpPr>
        <p:spPr>
          <a:prstGeom prst="rect">
            <a:avLst/>
          </a:prstGeom>
        </p:spPr>
        <p:txBody>
          <a:bodyPr/>
          <a:lstStyle/>
          <a:p>
            <a:pPr/>
          </a:p>
        </p:txBody>
      </p:sp>
      <p:sp>
        <p:nvSpPr>
          <p:cNvPr id="595" name="Shape 595"/>
          <p:cNvSpPr/>
          <p:nvPr>
            <p:ph type="body" sz="quarter" idx="1"/>
          </p:nvPr>
        </p:nvSpPr>
        <p:spPr>
          <a:prstGeom prst="rect">
            <a:avLst/>
          </a:prstGeom>
        </p:spPr>
        <p:txBody>
          <a:bodyPr/>
          <a:lstStyle/>
          <a:p>
            <a:pPr/>
            <a:r>
              <a:t>Смотрю, и вот, нет человека, и все птицы небесные разлетелись”. Иеремия 4:24, 25.</a:t>
            </a:r>
          </a:p>
          <a:p>
            <a:pPr/>
            <a:r>
              <a:t>Вы заметили, что он говорит “нет человека”?</a:t>
            </a:r>
          </a:p>
          <a:p>
            <a:p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0" name="Shape 600"/>
          <p:cNvSpPr/>
          <p:nvPr>
            <p:ph type="sldImg"/>
          </p:nvPr>
        </p:nvSpPr>
        <p:spPr>
          <a:prstGeom prst="rect">
            <a:avLst/>
          </a:prstGeom>
        </p:spPr>
        <p:txBody>
          <a:bodyPr/>
          <a:lstStyle/>
          <a:p>
            <a:pPr/>
          </a:p>
        </p:txBody>
      </p:sp>
      <p:sp>
        <p:nvSpPr>
          <p:cNvPr id="601" name="Shape 601"/>
          <p:cNvSpPr/>
          <p:nvPr>
            <p:ph type="body" sz="quarter" idx="1"/>
          </p:nvPr>
        </p:nvSpPr>
        <p:spPr>
          <a:prstGeom prst="rect">
            <a:avLst/>
          </a:prstGeom>
        </p:spPr>
        <p:txBody>
          <a:bodyPr/>
          <a:lstStyle/>
          <a:p>
            <a:pPr/>
            <a:r>
              <a:t>(Стих: Иеремия 4:26)</a:t>
            </a:r>
          </a:p>
          <a:p>
            <a:pPr/>
            <a:r>
              <a:t>И снова Иеремия говорит: “Смотрю, и вот, Кармил - пустыня, </a:t>
            </a:r>
          </a:p>
          <a:p>
            <a:p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6" name="Shape 606"/>
          <p:cNvSpPr/>
          <p:nvPr>
            <p:ph type="sldImg"/>
          </p:nvPr>
        </p:nvSpPr>
        <p:spPr>
          <a:prstGeom prst="rect">
            <a:avLst/>
          </a:prstGeom>
        </p:spPr>
        <p:txBody>
          <a:bodyPr/>
          <a:lstStyle/>
          <a:p>
            <a:pPr/>
          </a:p>
        </p:txBody>
      </p:sp>
      <p:sp>
        <p:nvSpPr>
          <p:cNvPr id="607" name="Shape 607"/>
          <p:cNvSpPr/>
          <p:nvPr>
            <p:ph type="body" sz="quarter" idx="1"/>
          </p:nvPr>
        </p:nvSpPr>
        <p:spPr>
          <a:prstGeom prst="rect">
            <a:avLst/>
          </a:prstGeom>
        </p:spPr>
        <p:txBody>
          <a:bodyPr/>
          <a:lstStyle/>
          <a:p>
            <a:pPr/>
            <a:r>
              <a:t>и все города его разрушены от лица Господа, от ярости гнева Его”. Стихи 26.</a:t>
            </a:r>
          </a:p>
          <a:p>
            <a:p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2" name="Shape 182"/>
          <p:cNvSpPr/>
          <p:nvPr>
            <p:ph type="sldImg"/>
          </p:nvPr>
        </p:nvSpPr>
        <p:spPr>
          <a:prstGeom prst="rect">
            <a:avLst/>
          </a:prstGeom>
        </p:spPr>
        <p:txBody>
          <a:bodyPr/>
          <a:lstStyle/>
          <a:p>
            <a:pPr/>
          </a:p>
        </p:txBody>
      </p:sp>
      <p:sp>
        <p:nvSpPr>
          <p:cNvPr id="183" name="Shape 183"/>
          <p:cNvSpPr/>
          <p:nvPr>
            <p:ph type="body" sz="quarter" idx="1"/>
          </p:nvPr>
        </p:nvSpPr>
        <p:spPr>
          <a:prstGeom prst="rect">
            <a:avLst/>
          </a:prstGeom>
        </p:spPr>
        <p:txBody>
          <a:bodyPr/>
          <a:lstStyle/>
          <a:p>
            <a:pPr/>
            <a:r>
              <a:t>(Стих: Откровение 20:1-3)</a:t>
            </a:r>
          </a:p>
          <a:p>
            <a:pPr/>
            <a:r>
              <a:t>“И увидел я Ангела, сходящего с неба, который имел ключ от бездны и большую цепь в руке своей.</a:t>
            </a:r>
          </a:p>
          <a:p>
            <a:p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2" name="Shape 612"/>
          <p:cNvSpPr/>
          <p:nvPr>
            <p:ph type="sldImg"/>
          </p:nvPr>
        </p:nvSpPr>
        <p:spPr>
          <a:prstGeom prst="rect">
            <a:avLst/>
          </a:prstGeom>
        </p:spPr>
        <p:txBody>
          <a:bodyPr/>
          <a:lstStyle/>
          <a:p>
            <a:pPr/>
          </a:p>
        </p:txBody>
      </p:sp>
      <p:sp>
        <p:nvSpPr>
          <p:cNvPr id="613" name="Shape 613"/>
          <p:cNvSpPr/>
          <p:nvPr>
            <p:ph type="body" sz="quarter" idx="1"/>
          </p:nvPr>
        </p:nvSpPr>
        <p:spPr>
          <a:prstGeom prst="rect">
            <a:avLst/>
          </a:prstGeom>
        </p:spPr>
        <p:txBody>
          <a:bodyPr/>
          <a:lstStyle/>
          <a:p>
            <a:pPr/>
            <a:r>
              <a:t>Это мрачное место для ссылки на 1000 лет, не правда ли? Сатане и его ангелам не будет чем заняться, кроме как ходить взад и вперед по мрачной, опустошённой, лишённой людей планете, и размышлять о результатах своего восстания против Бога!</a:t>
            </a:r>
          </a:p>
          <a:p>
            <a:p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8" name="Shape 618"/>
          <p:cNvSpPr/>
          <p:nvPr>
            <p:ph type="sldImg"/>
          </p:nvPr>
        </p:nvSpPr>
        <p:spPr>
          <a:prstGeom prst="rect">
            <a:avLst/>
          </a:prstGeom>
        </p:spPr>
        <p:txBody>
          <a:bodyPr/>
          <a:lstStyle/>
          <a:p>
            <a:pPr/>
          </a:p>
        </p:txBody>
      </p:sp>
      <p:sp>
        <p:nvSpPr>
          <p:cNvPr id="619" name="Shape 619"/>
          <p:cNvSpPr/>
          <p:nvPr>
            <p:ph type="body" sz="quarter" idx="1"/>
          </p:nvPr>
        </p:nvSpPr>
        <p:spPr>
          <a:prstGeom prst="rect">
            <a:avLst/>
          </a:prstGeom>
        </p:spPr>
        <p:txBody>
          <a:bodyPr/>
          <a:lstStyle/>
          <a:p>
            <a:pPr/>
            <a:r>
              <a:t>Давайте ещё раз повторим очерёдность события во время миллениума:</a:t>
            </a:r>
          </a:p>
          <a:p>
            <a:pPr/>
            <a:r>
              <a:t>1. Земля будет опустевшей и безлюдной. </a:t>
            </a:r>
          </a:p>
          <a:p>
            <a:p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4" name="Shape 624"/>
          <p:cNvSpPr/>
          <p:nvPr>
            <p:ph type="sldImg"/>
          </p:nvPr>
        </p:nvSpPr>
        <p:spPr>
          <a:prstGeom prst="rect">
            <a:avLst/>
          </a:prstGeom>
        </p:spPr>
        <p:txBody>
          <a:bodyPr/>
          <a:lstStyle/>
          <a:p>
            <a:pPr/>
          </a:p>
        </p:txBody>
      </p:sp>
      <p:sp>
        <p:nvSpPr>
          <p:cNvPr id="625" name="Shape 625"/>
          <p:cNvSpPr/>
          <p:nvPr>
            <p:ph type="body" sz="quarter" idx="1"/>
          </p:nvPr>
        </p:nvSpPr>
        <p:spPr>
          <a:prstGeom prst="rect">
            <a:avLst/>
          </a:prstGeom>
        </p:spPr>
        <p:txBody>
          <a:bodyPr/>
          <a:lstStyle/>
          <a:p>
            <a:pPr/>
            <a:r>
              <a:t>2. Все нечестивые мертвы, поражены славой пришествия Христа.</a:t>
            </a:r>
          </a:p>
          <a:p>
            <a:p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0" name="Shape 630"/>
          <p:cNvSpPr/>
          <p:nvPr>
            <p:ph type="sldImg"/>
          </p:nvPr>
        </p:nvSpPr>
        <p:spPr>
          <a:prstGeom prst="rect">
            <a:avLst/>
          </a:prstGeom>
        </p:spPr>
        <p:txBody>
          <a:bodyPr/>
          <a:lstStyle/>
          <a:p>
            <a:pPr/>
          </a:p>
        </p:txBody>
      </p:sp>
      <p:sp>
        <p:nvSpPr>
          <p:cNvPr id="631" name="Shape 631"/>
          <p:cNvSpPr/>
          <p:nvPr>
            <p:ph type="body" sz="quarter" idx="1"/>
          </p:nvPr>
        </p:nvSpPr>
        <p:spPr>
          <a:prstGeom prst="rect">
            <a:avLst/>
          </a:prstGeom>
        </p:spPr>
        <p:txBody>
          <a:bodyPr/>
          <a:lstStyle/>
          <a:p>
            <a:pPr/>
            <a:r>
              <a:t>3. Все спасённые находятся на небе, они царствуют со Христом.</a:t>
            </a:r>
          </a:p>
          <a:p>
            <a:p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6" name="Shape 636"/>
          <p:cNvSpPr/>
          <p:nvPr>
            <p:ph type="sldImg"/>
          </p:nvPr>
        </p:nvSpPr>
        <p:spPr>
          <a:prstGeom prst="rect">
            <a:avLst/>
          </a:prstGeom>
        </p:spPr>
        <p:txBody>
          <a:bodyPr/>
          <a:lstStyle/>
          <a:p>
            <a:pPr/>
          </a:p>
        </p:txBody>
      </p:sp>
      <p:sp>
        <p:nvSpPr>
          <p:cNvPr id="637" name="Shape 637"/>
          <p:cNvSpPr/>
          <p:nvPr>
            <p:ph type="body" sz="quarter" idx="1"/>
          </p:nvPr>
        </p:nvSpPr>
        <p:spPr>
          <a:prstGeom prst="rect">
            <a:avLst/>
          </a:prstGeom>
        </p:spPr>
        <p:txBody>
          <a:bodyPr/>
          <a:lstStyle/>
          <a:p>
            <a:pPr/>
            <a:r>
              <a:t>4. Сатана прикован к этой мрачной, разорённой планете, чтобы размышлять над последствиями своего восстания.</a:t>
            </a:r>
          </a:p>
          <a:p>
            <a:p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2" name="Shape 642"/>
          <p:cNvSpPr/>
          <p:nvPr>
            <p:ph type="sldImg"/>
          </p:nvPr>
        </p:nvSpPr>
        <p:spPr>
          <a:prstGeom prst="rect">
            <a:avLst/>
          </a:prstGeom>
        </p:spPr>
        <p:txBody>
          <a:bodyPr/>
          <a:lstStyle/>
          <a:p>
            <a:pPr/>
          </a:p>
        </p:txBody>
      </p:sp>
      <p:sp>
        <p:nvSpPr>
          <p:cNvPr id="643" name="Shape 643"/>
          <p:cNvSpPr/>
          <p:nvPr>
            <p:ph type="body" sz="quarter" idx="1"/>
          </p:nvPr>
        </p:nvSpPr>
        <p:spPr>
          <a:prstGeom prst="rect">
            <a:avLst/>
          </a:prstGeom>
        </p:spPr>
        <p:txBody>
          <a:bodyPr/>
          <a:lstStyle/>
          <a:p>
            <a:pPr/>
            <a:r>
              <a:t>Изменит ли это сатану? А ангелов, которых он побудил к восстанию? Изменится ли их сердце? Миллениум продемонстрирует всей вселенной, что, даже если дать дьяволу и его ангелам, а также нечестивым людям, ещё один шанс, они не изменятся.</a:t>
            </a:r>
          </a:p>
          <a:p>
            <a:p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8" name="Shape 648"/>
          <p:cNvSpPr/>
          <p:nvPr>
            <p:ph type="sldImg"/>
          </p:nvPr>
        </p:nvSpPr>
        <p:spPr>
          <a:prstGeom prst="rect">
            <a:avLst/>
          </a:prstGeom>
        </p:spPr>
        <p:txBody>
          <a:bodyPr/>
          <a:lstStyle/>
          <a:p>
            <a:pPr/>
          </a:p>
        </p:txBody>
      </p:sp>
      <p:sp>
        <p:nvSpPr>
          <p:cNvPr id="649" name="Shape 649"/>
          <p:cNvSpPr/>
          <p:nvPr>
            <p:ph type="body" sz="quarter" idx="1"/>
          </p:nvPr>
        </p:nvSpPr>
        <p:spPr>
          <a:prstGeom prst="rect">
            <a:avLst/>
          </a:prstGeom>
        </p:spPr>
        <p:txBody>
          <a:bodyPr/>
          <a:lstStyle/>
          <a:p>
            <a:pPr/>
            <a:r>
              <a:t>Они отвергнут план спасения, даже если бы им давали тысячи возможностей принять его. Что же говорит Библия об их выборе?</a:t>
            </a:r>
          </a:p>
          <a:p>
            <a:p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4" name="Shape 654"/>
          <p:cNvSpPr/>
          <p:nvPr>
            <p:ph type="sldImg"/>
          </p:nvPr>
        </p:nvSpPr>
        <p:spPr>
          <a:prstGeom prst="rect">
            <a:avLst/>
          </a:prstGeom>
        </p:spPr>
        <p:txBody>
          <a:bodyPr/>
          <a:lstStyle/>
          <a:p>
            <a:pPr/>
          </a:p>
        </p:txBody>
      </p:sp>
      <p:sp>
        <p:nvSpPr>
          <p:cNvPr id="655" name="Shape 655"/>
          <p:cNvSpPr/>
          <p:nvPr>
            <p:ph type="body" sz="quarter" idx="1"/>
          </p:nvPr>
        </p:nvSpPr>
        <p:spPr>
          <a:prstGeom prst="rect">
            <a:avLst/>
          </a:prstGeom>
        </p:spPr>
        <p:txBody>
          <a:bodyPr/>
          <a:lstStyle/>
          <a:p>
            <a:pPr/>
            <a:r>
              <a:t>(Стих: Откровение 20:7, 8)</a:t>
            </a:r>
          </a:p>
          <a:p>
            <a:pPr/>
            <a:r>
              <a:t>Ответ даётся в книге Откровение 20:7, 8: “ Когда же окончится тысяча лет, сатана будет освобожден из темницы своей</a:t>
            </a:r>
          </a:p>
          <a:p>
            <a:p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0" name="Shape 660"/>
          <p:cNvSpPr/>
          <p:nvPr>
            <p:ph type="sldImg"/>
          </p:nvPr>
        </p:nvSpPr>
        <p:spPr>
          <a:prstGeom prst="rect">
            <a:avLst/>
          </a:prstGeom>
        </p:spPr>
        <p:txBody>
          <a:bodyPr/>
          <a:lstStyle/>
          <a:p>
            <a:pPr/>
          </a:p>
        </p:txBody>
      </p:sp>
      <p:sp>
        <p:nvSpPr>
          <p:cNvPr id="661" name="Shape 661"/>
          <p:cNvSpPr/>
          <p:nvPr>
            <p:ph type="body" sz="quarter" idx="1"/>
          </p:nvPr>
        </p:nvSpPr>
        <p:spPr>
          <a:prstGeom prst="rect">
            <a:avLst/>
          </a:prstGeom>
        </p:spPr>
        <p:txBody>
          <a:bodyPr/>
          <a:lstStyle/>
          <a:p>
            <a:pPr/>
            <a:r>
              <a:t>и выйдет обольщать народы, находящиеся на четырех углах земли…</a:t>
            </a:r>
          </a:p>
          <a:p>
            <a:p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6" name="Shape 666"/>
          <p:cNvSpPr/>
          <p:nvPr>
            <p:ph type="sldImg"/>
          </p:nvPr>
        </p:nvSpPr>
        <p:spPr>
          <a:prstGeom prst="rect">
            <a:avLst/>
          </a:prstGeom>
        </p:spPr>
        <p:txBody>
          <a:bodyPr/>
          <a:lstStyle/>
          <a:p>
            <a:pPr/>
          </a:p>
        </p:txBody>
      </p:sp>
      <p:sp>
        <p:nvSpPr>
          <p:cNvPr id="667" name="Shape 667"/>
          <p:cNvSpPr/>
          <p:nvPr>
            <p:ph type="body" sz="quarter" idx="1"/>
          </p:nvPr>
        </p:nvSpPr>
        <p:spPr>
          <a:prstGeom prst="rect">
            <a:avLst/>
          </a:prstGeom>
        </p:spPr>
        <p:txBody>
          <a:bodyPr/>
          <a:lstStyle/>
          <a:p>
            <a:pPr/>
            <a:r>
              <a:t>и собирать их на брань; число их как песок морской”. </a:t>
            </a:r>
          </a:p>
          <a:p>
            <a:pPr/>
            <a:r>
              <a:t>Откровение 20:7, 8.</a:t>
            </a:r>
          </a:p>
          <a:p>
            <a:pPr/>
            <a:r>
              <a:t>Возможно, вы удивились, откуда взялись все эти люди на земле, которые собираются на битву?</a:t>
            </a:r>
          </a:p>
          <a:p>
            <a:p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8" name="Shape 188"/>
          <p:cNvSpPr/>
          <p:nvPr>
            <p:ph type="sldImg"/>
          </p:nvPr>
        </p:nvSpPr>
        <p:spPr>
          <a:prstGeom prst="rect">
            <a:avLst/>
          </a:prstGeom>
        </p:spPr>
        <p:txBody>
          <a:bodyPr/>
          <a:lstStyle/>
          <a:p>
            <a:pPr/>
          </a:p>
        </p:txBody>
      </p:sp>
      <p:sp>
        <p:nvSpPr>
          <p:cNvPr id="189" name="Shape 189"/>
          <p:cNvSpPr/>
          <p:nvPr>
            <p:ph type="body" sz="quarter" idx="1"/>
          </p:nvPr>
        </p:nvSpPr>
        <p:spPr>
          <a:prstGeom prst="rect">
            <a:avLst/>
          </a:prstGeom>
        </p:spPr>
        <p:txBody>
          <a:bodyPr/>
          <a:lstStyle/>
          <a:p>
            <a:pPr/>
            <a:r>
              <a:t>Он взял дракона, змия древнего, который есть диавол и сатана, и сковал его на тысячу лет,</a:t>
            </a:r>
          </a:p>
          <a:p>
            <a:p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2" name="Shape 672"/>
          <p:cNvSpPr/>
          <p:nvPr>
            <p:ph type="sldImg"/>
          </p:nvPr>
        </p:nvSpPr>
        <p:spPr>
          <a:prstGeom prst="rect">
            <a:avLst/>
          </a:prstGeom>
        </p:spPr>
        <p:txBody>
          <a:bodyPr/>
          <a:lstStyle/>
          <a:p>
            <a:pPr/>
          </a:p>
        </p:txBody>
      </p:sp>
      <p:sp>
        <p:nvSpPr>
          <p:cNvPr id="673" name="Shape 673"/>
          <p:cNvSpPr/>
          <p:nvPr>
            <p:ph type="body" sz="quarter" idx="1"/>
          </p:nvPr>
        </p:nvSpPr>
        <p:spPr>
          <a:prstGeom prst="rect">
            <a:avLst/>
          </a:prstGeom>
        </p:spPr>
        <p:txBody>
          <a:bodyPr/>
          <a:lstStyle/>
          <a:p>
            <a:pPr/>
            <a:r>
              <a:t>(Стих: Откровение 20:5)</a:t>
            </a:r>
          </a:p>
          <a:p>
            <a:pPr/>
            <a:r>
              <a:t>Помните, что мы уже читали в 20-й главе книги Откровение стих 5:</a:t>
            </a:r>
          </a:p>
          <a:p>
            <a:pPr/>
            <a:r>
              <a:t>“Прочие же из умерших не ожили, доколе не окончится тысяча лет”.</a:t>
            </a:r>
          </a:p>
          <a:p>
            <a:p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8" name="Shape 678"/>
          <p:cNvSpPr/>
          <p:nvPr>
            <p:ph type="sldImg"/>
          </p:nvPr>
        </p:nvSpPr>
        <p:spPr>
          <a:prstGeom prst="rect">
            <a:avLst/>
          </a:prstGeom>
        </p:spPr>
        <p:txBody>
          <a:bodyPr/>
          <a:lstStyle/>
          <a:p>
            <a:pPr/>
          </a:p>
        </p:txBody>
      </p:sp>
      <p:sp>
        <p:nvSpPr>
          <p:cNvPr id="679" name="Shape 679"/>
          <p:cNvSpPr/>
          <p:nvPr>
            <p:ph type="body" sz="quarter" idx="1"/>
          </p:nvPr>
        </p:nvSpPr>
        <p:spPr>
          <a:prstGeom prst="rect">
            <a:avLst/>
          </a:prstGeom>
        </p:spPr>
        <p:txBody>
          <a:bodyPr/>
          <a:lstStyle/>
          <a:p>
            <a:pPr/>
            <a:r>
              <a:t>Да, здесь говориться о втором воскресении – воскресении нечестивых, воскресении осуждения, в конце тысячи лет. Что это будет за зрелище, когда они вернутся к жизни: огромное число нечестивых, начиная от дней жизни Адама и до второго пришествия.</a:t>
            </a:r>
          </a:p>
          <a:p>
            <a:p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4" name="Shape 684"/>
          <p:cNvSpPr/>
          <p:nvPr>
            <p:ph type="sldImg"/>
          </p:nvPr>
        </p:nvSpPr>
        <p:spPr>
          <a:prstGeom prst="rect">
            <a:avLst/>
          </a:prstGeom>
        </p:spPr>
        <p:txBody>
          <a:bodyPr/>
          <a:lstStyle/>
          <a:p>
            <a:pPr/>
          </a:p>
        </p:txBody>
      </p:sp>
      <p:sp>
        <p:nvSpPr>
          <p:cNvPr id="685" name="Shape 685"/>
          <p:cNvSpPr/>
          <p:nvPr>
            <p:ph type="body" sz="quarter" idx="1"/>
          </p:nvPr>
        </p:nvSpPr>
        <p:spPr>
          <a:prstGeom prst="rect">
            <a:avLst/>
          </a:prstGeom>
        </p:spPr>
        <p:txBody>
          <a:bodyPr/>
          <a:lstStyle/>
          <a:p>
            <a:pPr/>
            <a:r>
              <a:t>(Стих: Откровение 20:7)</a:t>
            </a:r>
          </a:p>
          <a:p>
            <a:pPr/>
            <a:r>
              <a:t>Иоанн говорит: “число их как песок морской”. Откровение 20:7.</a:t>
            </a:r>
          </a:p>
          <a:p>
            <a:p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0" name="Shape 690"/>
          <p:cNvSpPr/>
          <p:nvPr>
            <p:ph type="sldImg"/>
          </p:nvPr>
        </p:nvSpPr>
        <p:spPr>
          <a:prstGeom prst="rect">
            <a:avLst/>
          </a:prstGeom>
        </p:spPr>
        <p:txBody>
          <a:bodyPr/>
          <a:lstStyle/>
          <a:p>
            <a:pPr/>
          </a:p>
        </p:txBody>
      </p:sp>
      <p:sp>
        <p:nvSpPr>
          <p:cNvPr id="691" name="Shape 691"/>
          <p:cNvSpPr/>
          <p:nvPr>
            <p:ph type="body" sz="quarter" idx="1"/>
          </p:nvPr>
        </p:nvSpPr>
        <p:spPr>
          <a:prstGeom prst="rect">
            <a:avLst/>
          </a:prstGeom>
        </p:spPr>
        <p:txBody>
          <a:bodyPr/>
          <a:lstStyle/>
          <a:p>
            <a:pPr/>
            <a:r>
              <a:t>В это время Святой город, Новый Иерусалим, вместе со Христом и спасёнными, опускается на землю в конце миллениума! Этот город становится мишенью для ярости сатаны, потому что Библия говорит:</a:t>
            </a:r>
          </a:p>
          <a:p>
            <a:p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6" name="Shape 696"/>
          <p:cNvSpPr/>
          <p:nvPr>
            <p:ph type="sldImg"/>
          </p:nvPr>
        </p:nvSpPr>
        <p:spPr>
          <a:prstGeom prst="rect">
            <a:avLst/>
          </a:prstGeom>
        </p:spPr>
        <p:txBody>
          <a:bodyPr/>
          <a:lstStyle/>
          <a:p>
            <a:pPr/>
          </a:p>
        </p:txBody>
      </p:sp>
      <p:sp>
        <p:nvSpPr>
          <p:cNvPr id="697" name="Shape 697"/>
          <p:cNvSpPr/>
          <p:nvPr>
            <p:ph type="body" sz="quarter" idx="1"/>
          </p:nvPr>
        </p:nvSpPr>
        <p:spPr>
          <a:prstGeom prst="rect">
            <a:avLst/>
          </a:prstGeom>
        </p:spPr>
        <p:txBody>
          <a:bodyPr/>
          <a:lstStyle/>
          <a:p>
            <a:pPr/>
            <a:r>
              <a:t>(Стих: Откровение 20:7, 8)</a:t>
            </a:r>
          </a:p>
          <a:p>
            <a:pPr/>
            <a:r>
              <a:t>“Когда же окончится тысяча лет, сатана будет освобожден из темницы своей</a:t>
            </a:r>
          </a:p>
          <a:p>
            <a:p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2" name="Shape 702"/>
          <p:cNvSpPr/>
          <p:nvPr>
            <p:ph type="sldImg"/>
          </p:nvPr>
        </p:nvSpPr>
        <p:spPr>
          <a:prstGeom prst="rect">
            <a:avLst/>
          </a:prstGeom>
        </p:spPr>
        <p:txBody>
          <a:bodyPr/>
          <a:lstStyle/>
          <a:p>
            <a:pPr/>
          </a:p>
        </p:txBody>
      </p:sp>
      <p:sp>
        <p:nvSpPr>
          <p:cNvPr id="703" name="Shape 703"/>
          <p:cNvSpPr/>
          <p:nvPr>
            <p:ph type="body" sz="quarter" idx="1"/>
          </p:nvPr>
        </p:nvSpPr>
        <p:spPr>
          <a:prstGeom prst="rect">
            <a:avLst/>
          </a:prstGeom>
        </p:spPr>
        <p:txBody>
          <a:bodyPr/>
          <a:lstStyle/>
          <a:p>
            <a:pPr/>
            <a:r>
              <a:t>и выйдет обольщать народы, находящиеся на четырех углах земли</a:t>
            </a:r>
          </a:p>
          <a:p>
            <a:p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8" name="Shape 708"/>
          <p:cNvSpPr/>
          <p:nvPr>
            <p:ph type="sldImg"/>
          </p:nvPr>
        </p:nvSpPr>
        <p:spPr>
          <a:prstGeom prst="rect">
            <a:avLst/>
          </a:prstGeom>
        </p:spPr>
        <p:txBody>
          <a:bodyPr/>
          <a:lstStyle/>
          <a:p>
            <a:pPr/>
          </a:p>
        </p:txBody>
      </p:sp>
      <p:sp>
        <p:nvSpPr>
          <p:cNvPr id="709" name="Shape 709"/>
          <p:cNvSpPr/>
          <p:nvPr>
            <p:ph type="body" sz="quarter" idx="1"/>
          </p:nvPr>
        </p:nvSpPr>
        <p:spPr>
          <a:prstGeom prst="rect">
            <a:avLst/>
          </a:prstGeom>
        </p:spPr>
        <p:txBody>
          <a:bodyPr/>
          <a:lstStyle/>
          <a:p>
            <a:pPr/>
            <a:r>
              <a:t>и собирать их на брань”. Откровение 20:7, 8.</a:t>
            </a:r>
          </a:p>
          <a:p>
            <a:p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4" name="Shape 714"/>
          <p:cNvSpPr/>
          <p:nvPr>
            <p:ph type="sldImg"/>
          </p:nvPr>
        </p:nvSpPr>
        <p:spPr>
          <a:prstGeom prst="rect">
            <a:avLst/>
          </a:prstGeom>
        </p:spPr>
        <p:txBody>
          <a:bodyPr/>
          <a:lstStyle/>
          <a:p>
            <a:pPr/>
          </a:p>
        </p:txBody>
      </p:sp>
      <p:sp>
        <p:nvSpPr>
          <p:cNvPr id="715" name="Shape 715"/>
          <p:cNvSpPr/>
          <p:nvPr>
            <p:ph type="body" sz="quarter" idx="1"/>
          </p:nvPr>
        </p:nvSpPr>
        <p:spPr>
          <a:prstGeom prst="rect">
            <a:avLst/>
          </a:prstGeom>
        </p:spPr>
        <p:txBody>
          <a:bodyPr/>
          <a:lstStyle/>
          <a:p>
            <a:pPr/>
            <a:r>
              <a:t>Теперь сатана и его злые ангелы опять могут обманывать нечестивых! Время их ничуть не изменило! И вновь нечестивые избирают сатану своим предводителем. Дьявол собирает их в большую армию, и склоняет к тому, чтобы взять Новый Иерусалим силой. Это последняя битва на земле! Огромная армия под предводительством мятежного ангела идет в наступление!</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0" name="Shape 720"/>
          <p:cNvSpPr/>
          <p:nvPr>
            <p:ph type="sldImg"/>
          </p:nvPr>
        </p:nvSpPr>
        <p:spPr>
          <a:prstGeom prst="rect">
            <a:avLst/>
          </a:prstGeom>
        </p:spPr>
        <p:txBody>
          <a:bodyPr/>
          <a:lstStyle/>
          <a:p>
            <a:pPr/>
          </a:p>
        </p:txBody>
      </p:sp>
      <p:sp>
        <p:nvSpPr>
          <p:cNvPr id="721" name="Shape 721"/>
          <p:cNvSpPr/>
          <p:nvPr>
            <p:ph type="body" sz="quarter" idx="1"/>
          </p:nvPr>
        </p:nvSpPr>
        <p:spPr>
          <a:prstGeom prst="rect">
            <a:avLst/>
          </a:prstGeom>
        </p:spPr>
        <p:txBody>
          <a:bodyPr/>
          <a:lstStyle/>
          <a:p>
            <a:pPr/>
            <a:r>
              <a:t>Давайте мы прочитаем, что же случится дальше:</a:t>
            </a:r>
          </a:p>
          <a:p>
            <a:pPr/>
          </a:p>
          <a:p>
            <a:pPr/>
            <a:r>
              <a:t>	</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6" name="Shape 726"/>
          <p:cNvSpPr/>
          <p:nvPr>
            <p:ph type="sldImg"/>
          </p:nvPr>
        </p:nvSpPr>
        <p:spPr>
          <a:prstGeom prst="rect">
            <a:avLst/>
          </a:prstGeom>
        </p:spPr>
        <p:txBody>
          <a:bodyPr/>
          <a:lstStyle/>
          <a:p>
            <a:pPr/>
          </a:p>
        </p:txBody>
      </p:sp>
      <p:sp>
        <p:nvSpPr>
          <p:cNvPr id="727" name="Shape 727"/>
          <p:cNvSpPr/>
          <p:nvPr>
            <p:ph type="body" sz="quarter" idx="1"/>
          </p:nvPr>
        </p:nvSpPr>
        <p:spPr>
          <a:prstGeom prst="rect">
            <a:avLst/>
          </a:prstGeom>
        </p:spPr>
        <p:txBody>
          <a:bodyPr/>
          <a:lstStyle/>
          <a:p>
            <a:pPr/>
            <a:r>
              <a:t>(Стих: Откровение 20:9)</a:t>
            </a:r>
          </a:p>
          <a:p>
            <a:pPr/>
            <a:r>
              <a:t>“И вышли на широту земли, и окружили стан святых и город возлюбленный.</a:t>
            </a:r>
          </a:p>
          <a:p>
            <a:pP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990600" y="1282700"/>
            <a:ext cx="8178800" cy="2578100"/>
          </a:xfrm>
          <a:prstGeom prst="rect">
            <a:avLst/>
          </a:prstGeom>
        </p:spPr>
        <p:txBody>
          <a:bodyPr anchor="b"/>
          <a:lstStyle/>
          <a:p>
            <a:pPr/>
            <a:r>
              <a:t>Title Text</a:t>
            </a:r>
          </a:p>
        </p:txBody>
      </p:sp>
      <p:sp>
        <p:nvSpPr>
          <p:cNvPr id="12" name="Shape 12"/>
          <p:cNvSpPr/>
          <p:nvPr>
            <p:ph type="body" sz="quarter" idx="1"/>
          </p:nvPr>
        </p:nvSpPr>
        <p:spPr>
          <a:xfrm>
            <a:off x="990600" y="3924300"/>
            <a:ext cx="8178800" cy="889000"/>
          </a:xfrm>
          <a:prstGeom prst="rect">
            <a:avLst/>
          </a:prstGeom>
        </p:spPr>
        <p:txBody>
          <a:bodyPr anchor="t"/>
          <a:lstStyle>
            <a:lvl1pPr marL="0" indent="0" algn="ctr">
              <a:spcBef>
                <a:spcPts val="0"/>
              </a:spcBef>
              <a:buSzTx/>
              <a:buNone/>
              <a:defRPr sz="2800"/>
            </a:lvl1pPr>
            <a:lvl2pPr marL="0" indent="0" algn="ctr">
              <a:spcBef>
                <a:spcPts val="0"/>
              </a:spcBef>
              <a:buSzTx/>
              <a:buNone/>
              <a:defRPr sz="2800"/>
            </a:lvl2pPr>
            <a:lvl3pPr marL="0" indent="0" algn="ctr">
              <a:spcBef>
                <a:spcPts val="0"/>
              </a:spcBef>
              <a:buSzTx/>
              <a:buNone/>
              <a:defRPr sz="2800"/>
            </a:lvl3pPr>
            <a:lvl4pPr marL="0" indent="0" algn="ctr">
              <a:spcBef>
                <a:spcPts val="0"/>
              </a:spcBef>
              <a:buSzTx/>
              <a:buNone/>
              <a:defRPr sz="2800"/>
            </a:lvl4pPr>
            <a:lvl5pPr marL="0" indent="0" algn="ctr">
              <a:spcBef>
                <a:spcPts val="0"/>
              </a:spcBef>
              <a:buSzTx/>
              <a:buNone/>
              <a:defRPr sz="28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87" name="Shape 87"/>
          <p:cNvSpPr/>
          <p:nvPr>
            <p:ph type="pic" sz="half" idx="13"/>
          </p:nvPr>
        </p:nvSpPr>
        <p:spPr>
          <a:xfrm>
            <a:off x="5257800" y="1193800"/>
            <a:ext cx="3911600" cy="5219700"/>
          </a:xfrm>
          <a:prstGeom prst="rect">
            <a:avLst/>
          </a:prstGeom>
        </p:spPr>
        <p:txBody>
          <a:bodyPr lIns="91439" tIns="45719" rIns="91439" bIns="45719" anchor="t"/>
          <a:lstStyle/>
          <a:p>
            <a:pPr/>
          </a:p>
        </p:txBody>
      </p:sp>
      <p:sp>
        <p:nvSpPr>
          <p:cNvPr id="88" name="Shape 8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89" name="Shape 8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90" name="Shape 9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Reflection">
    <p:spTree>
      <p:nvGrpSpPr>
        <p:cNvPr id="1" name=""/>
        <p:cNvGrpSpPr/>
        <p:nvPr/>
      </p:nvGrpSpPr>
      <p:grpSpPr>
        <a:xfrm>
          <a:off x="0" y="0"/>
          <a:ext cx="0" cy="0"/>
          <a:chOff x="0" y="0"/>
          <a:chExt cx="0" cy="0"/>
        </a:xfrm>
      </p:grpSpPr>
      <p:sp>
        <p:nvSpPr>
          <p:cNvPr id="97" name="Shape 97"/>
          <p:cNvSpPr/>
          <p:nvPr>
            <p:ph type="pic" sz="half" idx="13"/>
          </p:nvPr>
        </p:nvSpPr>
        <p:spPr>
          <a:xfrm>
            <a:off x="5473700" y="1193800"/>
            <a:ext cx="3467100" cy="4626553"/>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Shape 98"/>
          <p:cNvSpPr/>
          <p:nvPr>
            <p:ph type="title"/>
          </p:nvPr>
        </p:nvSpPr>
        <p:spPr>
          <a:xfrm>
            <a:off x="495300" y="1193800"/>
            <a:ext cx="4584700" cy="2578100"/>
          </a:xfrm>
          <a:prstGeom prst="rect">
            <a:avLst/>
          </a:prstGeom>
        </p:spPr>
        <p:txBody>
          <a:bodyPr anchor="b"/>
          <a:lstStyle>
            <a:lvl1pPr>
              <a:defRPr sz="5400"/>
            </a:lvl1pPr>
          </a:lstStyle>
          <a:p>
            <a:pPr/>
            <a:r>
              <a:t>Title Text</a:t>
            </a:r>
          </a:p>
        </p:txBody>
      </p:sp>
      <p:sp>
        <p:nvSpPr>
          <p:cNvPr id="99" name="Shape 99"/>
          <p:cNvSpPr/>
          <p:nvPr>
            <p:ph type="body" sz="quarter" idx="1"/>
          </p:nvPr>
        </p:nvSpPr>
        <p:spPr>
          <a:xfrm>
            <a:off x="495300" y="3835400"/>
            <a:ext cx="4584700" cy="2578100"/>
          </a:xfrm>
          <a:prstGeom prst="rect">
            <a:avLst/>
          </a:prstGeom>
        </p:spPr>
        <p:txBody>
          <a:bodyPr anchor="t"/>
          <a:lstStyle>
            <a:lvl1pPr marL="0" indent="0" algn="ctr">
              <a:spcBef>
                <a:spcPts val="0"/>
              </a:spcBef>
              <a:buSzTx/>
              <a:buNone/>
              <a:defRPr sz="2600"/>
            </a:lvl1pPr>
            <a:lvl2pPr marL="0" indent="0" algn="ctr">
              <a:spcBef>
                <a:spcPts val="0"/>
              </a:spcBef>
              <a:buSzTx/>
              <a:buNone/>
              <a:defRPr sz="2600"/>
            </a:lvl2pPr>
            <a:lvl3pPr marL="0" indent="0" algn="ctr">
              <a:spcBef>
                <a:spcPts val="0"/>
              </a:spcBef>
              <a:buSzTx/>
              <a:buNone/>
              <a:defRPr sz="2600"/>
            </a:lvl3pPr>
            <a:lvl4pPr marL="0" indent="0" algn="ctr">
              <a:spcBef>
                <a:spcPts val="0"/>
              </a:spcBef>
              <a:buSzTx/>
              <a:buNone/>
              <a:defRPr sz="2600"/>
            </a:lvl4pPr>
            <a:lvl5pPr marL="0" indent="0" algn="ctr">
              <a:spcBef>
                <a:spcPts val="0"/>
              </a:spcBef>
              <a:buSzTx/>
              <a:buNone/>
              <a:defRPr sz="2600"/>
            </a:lvl5pPr>
          </a:lstStyle>
          <a:p>
            <a:pPr/>
            <a:r>
              <a:t>Body Level One</a:t>
            </a:r>
          </a:p>
          <a:p>
            <a:pPr lvl="1"/>
            <a:r>
              <a:t>Body Level Two</a:t>
            </a:r>
          </a:p>
          <a:p>
            <a:pPr lvl="2"/>
            <a:r>
              <a:t>Body Level Three</a:t>
            </a:r>
          </a:p>
          <a:p>
            <a:pPr lvl="3"/>
            <a:r>
              <a:t>Body Level Four</a:t>
            </a:r>
          </a:p>
          <a:p>
            <a:pPr lvl="4"/>
            <a:r>
              <a:t>Body Level Five</a:t>
            </a:r>
          </a:p>
        </p:txBody>
      </p:sp>
      <p:sp>
        <p:nvSpPr>
          <p:cNvPr id="100" name="Shape 10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107" name="Shape 107"/>
          <p:cNvSpPr/>
          <p:nvPr>
            <p:ph type="pic" sz="quarter" idx="13"/>
          </p:nvPr>
        </p:nvSpPr>
        <p:spPr>
          <a:xfrm>
            <a:off x="5537200" y="2159000"/>
            <a:ext cx="3352800" cy="4474029"/>
          </a:xfrm>
          <a:prstGeom prst="rect">
            <a:avLst/>
          </a:prstGeom>
        </p:spPr>
        <p:txBody>
          <a:bodyPr lIns="91439" tIns="45719" rIns="91439" bIns="45719" anchor="t"/>
          <a:lstStyle/>
          <a:p>
            <a:pPr/>
          </a:p>
        </p:txBody>
      </p:sp>
      <p:sp>
        <p:nvSpPr>
          <p:cNvPr id="108" name="Shape 108"/>
          <p:cNvSpPr/>
          <p:nvPr>
            <p:ph type="title"/>
          </p:nvPr>
        </p:nvSpPr>
        <p:spPr>
          <a:prstGeom prst="rect">
            <a:avLst/>
          </a:prstGeom>
        </p:spPr>
        <p:txBody>
          <a:bodyPr/>
          <a:lstStyle/>
          <a:p>
            <a:pPr/>
            <a:r>
              <a:t>Title Text</a:t>
            </a:r>
          </a:p>
        </p:txBody>
      </p:sp>
      <p:sp>
        <p:nvSpPr>
          <p:cNvPr id="109" name="Shape 109"/>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Left">
    <p:spTree>
      <p:nvGrpSpPr>
        <p:cNvPr id="1" name=""/>
        <p:cNvGrpSpPr/>
        <p:nvPr/>
      </p:nvGrpSpPr>
      <p:grpSpPr>
        <a:xfrm>
          <a:off x="0" y="0"/>
          <a:ext cx="0" cy="0"/>
          <a:chOff x="0" y="0"/>
          <a:chExt cx="0" cy="0"/>
        </a:xfrm>
      </p:grpSpPr>
      <p:sp>
        <p:nvSpPr>
          <p:cNvPr id="117" name="Shape 117"/>
          <p:cNvSpPr/>
          <p:nvPr>
            <p:ph type="title"/>
          </p:nvPr>
        </p:nvSpPr>
        <p:spPr>
          <a:prstGeom prst="rect">
            <a:avLst/>
          </a:prstGeom>
        </p:spPr>
        <p:txBody>
          <a:bodyPr/>
          <a:lstStyle/>
          <a:p>
            <a:pPr/>
            <a:r>
              <a:t>Title Text</a:t>
            </a:r>
          </a:p>
        </p:txBody>
      </p:sp>
      <p:sp>
        <p:nvSpPr>
          <p:cNvPr id="118" name="Shape 118"/>
          <p:cNvSpPr/>
          <p:nvPr>
            <p:ph type="body" sz="half" idx="1"/>
          </p:nvPr>
        </p:nvSpPr>
        <p:spPr>
          <a:xfrm>
            <a:off x="990600" y="2159000"/>
            <a:ext cx="39370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19" name="Shape 11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Right">
    <p:spTree>
      <p:nvGrpSpPr>
        <p:cNvPr id="1" name=""/>
        <p:cNvGrpSpPr/>
        <p:nvPr/>
      </p:nvGrpSpPr>
      <p:grpSpPr>
        <a:xfrm>
          <a:off x="0" y="0"/>
          <a:ext cx="0" cy="0"/>
          <a:chOff x="0" y="0"/>
          <a:chExt cx="0" cy="0"/>
        </a:xfrm>
      </p:grpSpPr>
      <p:sp>
        <p:nvSpPr>
          <p:cNvPr id="126" name="Shape 126"/>
          <p:cNvSpPr/>
          <p:nvPr>
            <p:ph type="title"/>
          </p:nvPr>
        </p:nvSpPr>
        <p:spPr>
          <a:prstGeom prst="rect">
            <a:avLst/>
          </a:prstGeom>
        </p:spPr>
        <p:txBody>
          <a:bodyPr/>
          <a:lstStyle/>
          <a:p>
            <a:pPr/>
            <a:r>
              <a:t>Title Text</a:t>
            </a:r>
          </a:p>
        </p:txBody>
      </p:sp>
      <p:sp>
        <p:nvSpPr>
          <p:cNvPr id="127" name="Shape 127"/>
          <p:cNvSpPr/>
          <p:nvPr>
            <p:ph type="body" sz="quarter" idx="1"/>
          </p:nvPr>
        </p:nvSpPr>
        <p:spPr>
          <a:xfrm>
            <a:off x="6070600" y="2159000"/>
            <a:ext cx="3098800" cy="4470400"/>
          </a:xfrm>
          <a:prstGeom prst="rect">
            <a:avLst/>
          </a:prstGeom>
        </p:spPr>
        <p:txBody>
          <a:bodyPr/>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128" name="Shape 12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20" name="Shape 20"/>
          <p:cNvSpPr/>
          <p:nvPr>
            <p:ph type="title"/>
          </p:nvPr>
        </p:nvSpPr>
        <p:spPr>
          <a:prstGeom prst="rect">
            <a:avLst/>
          </a:prstGeom>
        </p:spPr>
        <p:txBody>
          <a:bodyPr/>
          <a:lstStyle/>
          <a:p>
            <a:pPr/>
            <a:r>
              <a:t>Title Text</a:t>
            </a:r>
          </a:p>
        </p:txBody>
      </p:sp>
      <p:sp>
        <p:nvSpPr>
          <p:cNvPr id="21" name="Shape 21"/>
          <p:cNvSpPr/>
          <p:nvPr>
            <p:ph type="body" idx="1"/>
          </p:nvPr>
        </p:nvSpPr>
        <p:spPr>
          <a:xfrm>
            <a:off x="990600" y="2159000"/>
            <a:ext cx="8178800" cy="4470400"/>
          </a:xfrm>
          <a:prstGeom prst="rect">
            <a:avLst/>
          </a:prstGeom>
        </p:spPr>
        <p:txBody>
          <a:bodyPr/>
          <a:lstStyle>
            <a:lvl1pPr>
              <a:spcBef>
                <a:spcPts val="1800"/>
              </a:spcBef>
            </a:lvl1pPr>
            <a:lvl2pPr>
              <a:spcBef>
                <a:spcPts val="1800"/>
              </a:spcBef>
            </a:lvl2pPr>
            <a:lvl3pPr>
              <a:spcBef>
                <a:spcPts val="1800"/>
              </a:spcBef>
            </a:lvl3pPr>
            <a:lvl4pPr>
              <a:spcBef>
                <a:spcPts val="1800"/>
              </a:spcBef>
            </a:lvl4pPr>
            <a:lvl5pPr>
              <a:spcBef>
                <a:spcPts val="1800"/>
              </a:spcBef>
            </a:lvl5pPr>
          </a:lstStyle>
          <a:p>
            <a:pPr/>
            <a:r>
              <a:t>Body Level One</a:t>
            </a:r>
          </a:p>
          <a:p>
            <a:pPr lvl="1"/>
            <a:r>
              <a:t>Body Level Two</a:t>
            </a:r>
          </a:p>
          <a:p>
            <a:pPr lvl="2"/>
            <a:r>
              <a:t>Body Level Three</a:t>
            </a:r>
          </a:p>
          <a:p>
            <a:pPr lvl="3"/>
            <a:r>
              <a:t>Body Level Four</a:t>
            </a:r>
          </a:p>
          <a:p>
            <a:pPr lvl="4"/>
            <a:r>
              <a:t>Body Level Five</a:t>
            </a:r>
          </a:p>
        </p:txBody>
      </p:sp>
      <p:sp>
        <p:nvSpPr>
          <p:cNvPr id="22" name="Shape 2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 2 Column">
    <p:spTree>
      <p:nvGrpSpPr>
        <p:cNvPr id="1" name=""/>
        <p:cNvGrpSpPr/>
        <p:nvPr/>
      </p:nvGrpSpPr>
      <p:grpSpPr>
        <a:xfrm>
          <a:off x="0" y="0"/>
          <a:ext cx="0" cy="0"/>
          <a:chOff x="0" y="0"/>
          <a:chExt cx="0" cy="0"/>
        </a:xfrm>
      </p:grpSpPr>
      <p:sp>
        <p:nvSpPr>
          <p:cNvPr id="29" name="Shape 29"/>
          <p:cNvSpPr/>
          <p:nvPr>
            <p:ph type="title"/>
          </p:nvPr>
        </p:nvSpPr>
        <p:spPr>
          <a:prstGeom prst="rect">
            <a:avLst/>
          </a:prstGeom>
        </p:spPr>
        <p:txBody>
          <a:bodyPr/>
          <a:lstStyle/>
          <a:p>
            <a:pPr/>
            <a:r>
              <a:t>Title Text</a:t>
            </a:r>
          </a:p>
        </p:txBody>
      </p:sp>
      <p:sp>
        <p:nvSpPr>
          <p:cNvPr id="30" name="Shape 30"/>
          <p:cNvSpPr/>
          <p:nvPr>
            <p:ph type="body" idx="1"/>
          </p:nvPr>
        </p:nvSpPr>
        <p:spPr>
          <a:xfrm>
            <a:off x="990600" y="2159000"/>
            <a:ext cx="8178800" cy="4470400"/>
          </a:xfrm>
          <a:prstGeom prst="rect">
            <a:avLst/>
          </a:prstGeom>
        </p:spPr>
        <p:txBody>
          <a:bodyPr numCol="2" spcCol="408940" anchor="t"/>
          <a:lstStyle>
            <a:lvl1pPr marL="640422" indent="-386422">
              <a:spcBef>
                <a:spcPts val="3000"/>
              </a:spcBef>
              <a:defRPr sz="2400"/>
            </a:lvl1pPr>
            <a:lvl2pPr marL="983322" indent="-386422">
              <a:spcBef>
                <a:spcPts val="3000"/>
              </a:spcBef>
              <a:defRPr sz="2400"/>
            </a:lvl2pPr>
            <a:lvl3pPr marL="1326222" indent="-386422">
              <a:spcBef>
                <a:spcPts val="3000"/>
              </a:spcBef>
              <a:defRPr sz="2400"/>
            </a:lvl3pPr>
            <a:lvl4pPr marL="1681822" indent="-386422">
              <a:spcBef>
                <a:spcPts val="3000"/>
              </a:spcBef>
              <a:defRPr sz="2400"/>
            </a:lvl4pPr>
            <a:lvl5pPr marL="2024722" indent="-386422">
              <a:spcBef>
                <a:spcPts val="3000"/>
              </a:spcBef>
              <a:defRPr sz="2400"/>
            </a:lvl5pPr>
          </a:lstStyle>
          <a:p>
            <a:pPr/>
            <a:r>
              <a:t>Body Level One</a:t>
            </a:r>
          </a:p>
          <a:p>
            <a:pPr lvl="1"/>
            <a:r>
              <a:t>Body Level Two</a:t>
            </a:r>
          </a:p>
          <a:p>
            <a:pPr lvl="2"/>
            <a:r>
              <a:t>Body Level Three</a:t>
            </a:r>
          </a:p>
          <a:p>
            <a:pPr lvl="3"/>
            <a:r>
              <a:t>Body Level Four</a:t>
            </a:r>
          </a:p>
          <a:p>
            <a:pPr lvl="4"/>
            <a:r>
              <a:t>Body Level Five</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38" name="Shape 38"/>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hape 3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46" name="Shape 4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53" name="Shape 53"/>
          <p:cNvSpPr/>
          <p:nvPr>
            <p:ph type="title"/>
          </p:nvPr>
        </p:nvSpPr>
        <p:spPr>
          <a:prstGeom prst="rect">
            <a:avLst/>
          </a:prstGeom>
        </p:spPr>
        <p:txBody>
          <a:bodyPr/>
          <a:lstStyle/>
          <a:p>
            <a:pPr/>
            <a:r>
              <a:t>Title Text</a:t>
            </a:r>
          </a:p>
        </p:txBody>
      </p:sp>
      <p:sp>
        <p:nvSpPr>
          <p:cNvPr id="54" name="Shape 54"/>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61" name="Shape 61"/>
          <p:cNvSpPr/>
          <p:nvPr>
            <p:ph type="title"/>
          </p:nvPr>
        </p:nvSpPr>
        <p:spPr>
          <a:xfrm>
            <a:off x="990600" y="2324100"/>
            <a:ext cx="8178800" cy="2971800"/>
          </a:xfrm>
          <a:prstGeom prst="rect">
            <a:avLst/>
          </a:prstGeom>
        </p:spPr>
        <p:txBody>
          <a:bodyPr/>
          <a:lstStyle/>
          <a:p>
            <a:pPr/>
            <a:r>
              <a:t>Title Text</a:t>
            </a:r>
          </a:p>
        </p:txBody>
      </p:sp>
      <p:sp>
        <p:nvSpPr>
          <p:cNvPr id="62" name="Shape 62"/>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69" name="Shape 69"/>
          <p:cNvSpPr/>
          <p:nvPr>
            <p:ph type="pic" sz="half" idx="13"/>
          </p:nvPr>
        </p:nvSpPr>
        <p:spPr>
          <a:xfrm>
            <a:off x="2489200" y="1079500"/>
            <a:ext cx="5181600" cy="3886200"/>
          </a:xfrm>
          <a:prstGeom prst="rect">
            <a:avLst/>
          </a:prstGeom>
        </p:spPr>
        <p:txBody>
          <a:bodyPr lIns="91439" tIns="45719" rIns="91439" bIns="45719" anchor="t"/>
          <a:lstStyle/>
          <a:p>
            <a:pPr/>
          </a:p>
        </p:txBody>
      </p:sp>
      <p:sp>
        <p:nvSpPr>
          <p:cNvPr id="70" name="Shape 70"/>
          <p:cNvSpPr/>
          <p:nvPr>
            <p:ph type="title"/>
          </p:nvPr>
        </p:nvSpPr>
        <p:spPr>
          <a:xfrm>
            <a:off x="990600" y="5753100"/>
            <a:ext cx="8178800" cy="1333500"/>
          </a:xfrm>
          <a:prstGeom prst="rect">
            <a:avLst/>
          </a:prstGeom>
        </p:spPr>
        <p:txBody>
          <a:bodyPr/>
          <a:lstStyle/>
          <a:p>
            <a:pPr/>
            <a:r>
              <a:t>Title Text</a:t>
            </a:r>
          </a:p>
        </p:txBody>
      </p:sp>
      <p:sp>
        <p:nvSpPr>
          <p:cNvPr id="71" name="Shape 7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Reflection">
    <p:spTree>
      <p:nvGrpSpPr>
        <p:cNvPr id="1" name=""/>
        <p:cNvGrpSpPr/>
        <p:nvPr/>
      </p:nvGrpSpPr>
      <p:grpSpPr>
        <a:xfrm>
          <a:off x="0" y="0"/>
          <a:ext cx="0" cy="0"/>
          <a:chOff x="0" y="0"/>
          <a:chExt cx="0" cy="0"/>
        </a:xfrm>
      </p:grpSpPr>
      <p:sp>
        <p:nvSpPr>
          <p:cNvPr id="78" name="Shape 78"/>
          <p:cNvSpPr/>
          <p:nvPr>
            <p:ph type="pic" sz="half" idx="13"/>
          </p:nvPr>
        </p:nvSpPr>
        <p:spPr>
          <a:xfrm>
            <a:off x="2489200" y="1079500"/>
            <a:ext cx="5181600" cy="3886200"/>
          </a:xfrm>
          <a:prstGeom prst="rect">
            <a:avLst/>
          </a:prstGeom>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Shape 79"/>
          <p:cNvSpPr/>
          <p:nvPr>
            <p:ph type="title"/>
          </p:nvPr>
        </p:nvSpPr>
        <p:spPr>
          <a:xfrm>
            <a:off x="990600" y="5753100"/>
            <a:ext cx="8178800" cy="1333500"/>
          </a:xfrm>
          <a:prstGeom prst="rect">
            <a:avLst/>
          </a:prstGeom>
        </p:spPr>
        <p:txBody>
          <a:bodyPr/>
          <a:lstStyle/>
          <a:p>
            <a:pPr/>
            <a:r>
              <a:t>Title Text</a:t>
            </a:r>
          </a:p>
        </p:txBody>
      </p:sp>
      <p:sp>
        <p:nvSpPr>
          <p:cNvPr id="80" name="Shape 8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body" idx="1"/>
          </p:nvPr>
        </p:nvSpPr>
        <p:spPr>
          <a:xfrm>
            <a:off x="990600" y="990600"/>
            <a:ext cx="8178800" cy="56388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Body Level One</a:t>
            </a:r>
          </a:p>
          <a:p>
            <a:pPr lvl="1"/>
            <a:r>
              <a:t>Body Level Two</a:t>
            </a:r>
          </a:p>
          <a:p>
            <a:pPr lvl="2"/>
            <a:r>
              <a:t>Body Level Three</a:t>
            </a:r>
          </a:p>
          <a:p>
            <a:pPr lvl="3"/>
            <a:r>
              <a:t>Body Level Four</a:t>
            </a:r>
          </a:p>
          <a:p>
            <a:pPr lvl="4"/>
            <a:r>
              <a:t>Body Level Five</a:t>
            </a:r>
          </a:p>
        </p:txBody>
      </p:sp>
      <p:sp>
        <p:nvSpPr>
          <p:cNvPr id="3" name="Shape 3"/>
          <p:cNvSpPr/>
          <p:nvPr>
            <p:ph type="title"/>
          </p:nvPr>
        </p:nvSpPr>
        <p:spPr>
          <a:xfrm>
            <a:off x="990600" y="203200"/>
            <a:ext cx="8178800" cy="190500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nchor="ctr"/>
          <a:lstStyle/>
          <a:p>
            <a:pPr/>
            <a:r>
              <a:t>Title Text</a:t>
            </a:r>
          </a:p>
        </p:txBody>
      </p:sp>
      <p:sp>
        <p:nvSpPr>
          <p:cNvPr id="4" name="Shape 4"/>
          <p:cNvSpPr/>
          <p:nvPr>
            <p:ph type="sldNum" sz="quarter" idx="2"/>
          </p:nvPr>
        </p:nvSpPr>
        <p:spPr>
          <a:xfrm>
            <a:off x="4940300" y="7251700"/>
            <a:ext cx="266700" cy="279400"/>
          </a:xfrm>
          <a:prstGeom prst="rect">
            <a:avLst/>
          </a:prstGeom>
          <a:ln w="12700">
            <a:miter lim="400000"/>
          </a:ln>
        </p:spPr>
        <p:txBody>
          <a:bodyPr wrap="none" lIns="38100" tIns="38100" rIns="38100" bIns="38100" anchor="b">
            <a:spAutoFit/>
          </a:bodyPr>
          <a:lstStyle>
            <a:lvl1pPr>
              <a:defRPr sz="1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1pPr>
      <a:lvl2pPr marL="0" marR="0" indent="228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2pPr>
      <a:lvl3pPr marL="0" marR="0" indent="457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3pPr>
      <a:lvl4pPr marL="0" marR="0" indent="685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4pPr>
      <a:lvl5pPr marL="0" marR="0" indent="9144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5pPr>
      <a:lvl6pPr marL="0" marR="0" indent="11430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6pPr>
      <a:lvl7pPr marL="0" marR="0" indent="13716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7pPr>
      <a:lvl8pPr marL="0" marR="0" indent="16002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8pPr>
      <a:lvl9pPr marL="0" marR="0" indent="1828800" algn="ctr" defTabSz="457200" rtl="0" latinLnBrk="0">
        <a:lnSpc>
          <a:spcPct val="100000"/>
        </a:lnSpc>
        <a:spcBef>
          <a:spcPts val="0"/>
        </a:spcBef>
        <a:spcAft>
          <a:spcPts val="0"/>
        </a:spcAft>
        <a:buClrTx/>
        <a:buSzTx/>
        <a:buFontTx/>
        <a:buNone/>
        <a:tabLst/>
        <a:defRPr b="0" baseline="0" cap="none" i="0" spc="0" strike="noStrike" sz="6400" u="none">
          <a:ln>
            <a:noFill/>
          </a:ln>
          <a:solidFill>
            <a:srgbClr val="FFFFFF"/>
          </a:solidFill>
          <a:uFillTx/>
          <a:latin typeface="+mn-lt"/>
          <a:ea typeface="+mn-ea"/>
          <a:cs typeface="+mn-cs"/>
          <a:sym typeface="Gill Sans"/>
        </a:defRPr>
      </a:lvl9pPr>
    </p:titleStyle>
    <p:bodyStyle>
      <a:lvl1pPr marL="6985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1pPr>
      <a:lvl2pPr marL="10414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2pPr>
      <a:lvl3pPr marL="13843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3pPr>
      <a:lvl4pPr marL="17399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4pPr>
      <a:lvl5pPr marL="2082800" marR="0" indent="-4445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5pPr>
      <a:lvl6pPr marL="162052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6pPr>
      <a:lvl7pPr marL="165481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7pPr>
      <a:lvl8pPr marL="168910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8pPr>
      <a:lvl9pPr marL="17233900" marR="0" indent="-14224000" algn="l" defTabSz="457200" rtl="0" latinLnBrk="0">
        <a:lnSpc>
          <a:spcPct val="100000"/>
        </a:lnSpc>
        <a:spcBef>
          <a:spcPts val="3700"/>
        </a:spcBef>
        <a:spcAft>
          <a:spcPts val="0"/>
        </a:spcAft>
        <a:buClrTx/>
        <a:buSzPct val="171000"/>
        <a:buFontTx/>
        <a:buChar char="•"/>
        <a:tabLst/>
        <a:defRPr b="0" baseline="0" cap="none" i="0" spc="0" strike="noStrike" sz="3200" u="none">
          <a:ln>
            <a:noFill/>
          </a:ln>
          <a:solidFill>
            <a:srgbClr val="FFFFFF"/>
          </a:solidFill>
          <a:uFillTx/>
          <a:latin typeface="+mn-lt"/>
          <a:ea typeface="+mn-ea"/>
          <a:cs typeface="+mn-cs"/>
          <a:sym typeface="Gill Sans"/>
        </a:defRPr>
      </a:lvl9pPr>
    </p:bodyStyle>
    <p:otherStyle>
      <a:lvl1pPr marL="0" marR="0" indent="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1pPr>
      <a:lvl2pPr marL="0" marR="0" indent="228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2pPr>
      <a:lvl3pPr marL="0" marR="0" indent="457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3pPr>
      <a:lvl4pPr marL="0" marR="0" indent="685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4pPr>
      <a:lvl5pPr marL="0" marR="0" indent="9144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5pPr>
      <a:lvl6pPr marL="0" marR="0" indent="11430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6pPr>
      <a:lvl7pPr marL="0" marR="0" indent="13716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7pPr>
      <a:lvl8pPr marL="0" marR="0" indent="16002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8pPr>
      <a:lvl9pPr marL="0" marR="0" indent="1828800" algn="ctr" defTabSz="457200" latinLnBrk="0">
        <a:lnSpc>
          <a:spcPct val="100000"/>
        </a:lnSpc>
        <a:spcBef>
          <a:spcPts val="0"/>
        </a:spcBef>
        <a:spcAft>
          <a:spcPts val="0"/>
        </a:spcAft>
        <a:buClrTx/>
        <a:buSzTx/>
        <a:buFontTx/>
        <a:buNone/>
        <a:tabLst/>
        <a:defRPr b="0" baseline="0" cap="none" i="0" spc="0" strike="noStrike" sz="1400" u="none">
          <a:ln>
            <a:noFill/>
          </a:ln>
          <a:solidFill>
            <a:schemeClr val="tx1"/>
          </a:solidFill>
          <a:uFillTx/>
          <a:latin typeface="+mn-lt"/>
          <a:ea typeface="+mn-ea"/>
          <a:cs typeface="+mn-cs"/>
          <a:sym typeface="Gill Sans"/>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0.jpeg"/></Relationships>

</file>

<file path=ppt/slides/_rels/slide10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0.xml"/><Relationship Id="rId3" Type="http://schemas.openxmlformats.org/officeDocument/2006/relationships/image" Target="../media/image100.jpeg"/></Relationships>

</file>

<file path=ppt/slides/_rels/slide10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101.jpeg"/></Relationships>

</file>

<file path=ppt/slides/_rels/slide10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2.xml"/><Relationship Id="rId3" Type="http://schemas.openxmlformats.org/officeDocument/2006/relationships/image" Target="../media/image102.jpeg"/></Relationships>

</file>

<file path=ppt/slides/_rels/slide10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103.jpeg"/></Relationships>

</file>

<file path=ppt/slides/_rels/slide10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104.jpeg"/></Relationships>

</file>

<file path=ppt/slides/_rels/slide10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105.jpeg"/></Relationships>

</file>

<file path=ppt/slides/_rels/slide10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106.jpeg"/></Relationships>

</file>

<file path=ppt/slides/_rels/slide10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107.jpeg"/></Relationships>

</file>

<file path=ppt/slides/_rels/slide10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108.jpeg"/></Relationships>

</file>

<file path=ppt/slides/_rels/slide10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109.jpeg"/></Relationships>

</file>

<file path=ppt/slides/_rels/slide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eg"/></Relationships>

</file>

<file path=ppt/slides/_rels/slide11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110.jpeg"/></Relationships>

</file>

<file path=ppt/slides/_rels/slide11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11.jpeg"/></Relationships>

</file>

<file path=ppt/slides/_rels/slide1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2.jpeg"/></Relationships>

</file>

<file path=ppt/slides/_rels/slide1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3.jpeg"/></Relationships>

</file>

<file path=ppt/slides/_rels/slide1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4.jpeg"/></Relationships>

</file>

<file path=ppt/slides/_rels/slide1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5.jpeg"/></Relationships>

</file>

<file path=ppt/slides/_rels/slide1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eg"/></Relationships>

</file>

<file path=ppt/slides/_rels/slide1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7.jpeg"/></Relationships>

</file>

<file path=ppt/slides/_rels/slide1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eg"/></Relationships>

</file>

<file path=ppt/slides/_rels/slide1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9.jpeg"/></Relationships>

</file>

<file path=ppt/slides/_rels/slide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2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0.jpeg"/></Relationships>

</file>

<file path=ppt/slides/_rels/slide2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1.jpeg"/></Relationships>

</file>

<file path=ppt/slides/_rels/slide2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jpeg"/></Relationships>

</file>

<file path=ppt/slides/_rels/slide2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3.jpeg"/></Relationships>

</file>

<file path=ppt/slides/_rels/slide2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4.jpeg"/></Relationships>

</file>

<file path=ppt/slides/_rels/slide2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5.jpeg"/></Relationships>

</file>

<file path=ppt/slides/_rels/slide2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6.jpeg"/></Relationships>

</file>

<file path=ppt/slides/_rels/slide2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7.jpeg"/></Relationships>

</file>

<file path=ppt/slides/_rels/slide2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8.jpeg"/></Relationships>

</file>

<file path=ppt/slides/_rels/slide2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9.jpeg"/></Relationships>

</file>

<file path=ppt/slides/_rels/slide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eg"/></Relationships>

</file>

<file path=ppt/slides/_rels/slide3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0.jpeg"/></Relationships>

</file>

<file path=ppt/slides/_rels/slide3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1.jpeg"/></Relationships>

</file>

<file path=ppt/slides/_rels/slide3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2.jpeg"/></Relationships>

</file>

<file path=ppt/slides/_rels/slide3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3.jpeg"/></Relationships>

</file>

<file path=ppt/slides/_rels/slide3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eg"/></Relationships>

</file>

<file path=ppt/slides/_rels/slide3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5.jpeg"/></Relationships>

</file>

<file path=ppt/slides/_rels/slide3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36.jpeg"/></Relationships>

</file>

<file path=ppt/slides/_rels/slide3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7.jpeg"/></Relationships>

</file>

<file path=ppt/slides/_rels/slide3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8.jpeg"/></Relationships>

</file>

<file path=ppt/slides/_rels/slide3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9.jpeg"/></Relationships>

</file>

<file path=ppt/slides/_rels/slide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4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0.jpeg"/></Relationships>

</file>

<file path=ppt/slides/_rels/slide4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1.jpeg"/></Relationships>

</file>

<file path=ppt/slides/_rels/slide4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2.jpeg"/></Relationships>

</file>

<file path=ppt/slides/_rels/slide4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3.jpeg"/></Relationships>

</file>

<file path=ppt/slides/_rels/slide4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4.jpeg"/></Relationships>

</file>

<file path=ppt/slides/_rels/slide4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45.jpeg"/></Relationships>

</file>

<file path=ppt/slides/_rels/slide4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46.jpeg"/></Relationships>

</file>

<file path=ppt/slides/_rels/slide4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47.jpeg"/></Relationships>

</file>

<file path=ppt/slides/_rels/slide4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48.jpeg"/></Relationships>

</file>

<file path=ppt/slides/_rels/slide4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9.jpeg"/></Relationships>

</file>

<file path=ppt/slides/_rels/slide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eg"/></Relationships>

</file>

<file path=ppt/slides/_rels/slide5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0.jpeg"/></Relationships>

</file>

<file path=ppt/slides/_rels/slide5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1.jpeg"/></Relationships>

</file>

<file path=ppt/slides/_rels/slide5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2.jpeg"/></Relationships>

</file>

<file path=ppt/slides/_rels/slide5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3.jpeg"/></Relationships>

</file>

<file path=ppt/slides/_rels/slide5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4.jpeg"/></Relationships>

</file>

<file path=ppt/slides/_rels/slide5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55.jpeg"/></Relationships>

</file>

<file path=ppt/slides/_rels/slide5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56.jpeg"/></Relationships>

</file>

<file path=ppt/slides/_rels/slide5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7.jpeg"/></Relationships>

</file>

<file path=ppt/slides/_rels/slide5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5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59.jpeg"/></Relationships>

</file>

<file path=ppt/slides/_rels/slide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eg"/></Relationships>

</file>

<file path=ppt/slides/_rels/slide6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60.jpeg"/></Relationships>

</file>

<file path=ppt/slides/_rels/slide6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61.jpeg"/></Relationships>

</file>

<file path=ppt/slides/_rels/slide6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62.jpeg"/></Relationships>

</file>

<file path=ppt/slides/_rels/slide6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3.jpeg"/></Relationships>

</file>

<file path=ppt/slides/_rels/slide6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64.jpeg"/></Relationships>

</file>

<file path=ppt/slides/_rels/slide6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65.jpeg"/></Relationships>

</file>

<file path=ppt/slides/_rels/slide6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6.jpeg"/></Relationships>

</file>

<file path=ppt/slides/_rels/slide6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67.jpeg"/></Relationships>

</file>

<file path=ppt/slides/_rels/slide6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68.jpeg"/></Relationships>

</file>

<file path=ppt/slides/_rels/slide6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69.jpeg"/></Relationships>

</file>

<file path=ppt/slides/_rels/slide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eg"/></Relationships>

</file>

<file path=ppt/slides/_rels/slide7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70.jpeg"/></Relationships>

</file>

<file path=ppt/slides/_rels/slide7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71.jpeg"/></Relationships>

</file>

<file path=ppt/slides/_rels/slide7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72.jpeg"/></Relationships>

</file>

<file path=ppt/slides/_rels/slide7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73.jpeg"/></Relationships>

</file>

<file path=ppt/slides/_rels/slide7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74.jpeg"/></Relationships>

</file>

<file path=ppt/slides/_rels/slide7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5.jpeg"/></Relationships>

</file>

<file path=ppt/slides/_rels/slide7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76.jpeg"/></Relationships>

</file>

<file path=ppt/slides/_rels/slide7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7.jpeg"/></Relationships>

</file>

<file path=ppt/slides/_rels/slide7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8.jpeg"/></Relationships>

</file>

<file path=ppt/slides/_rels/slide7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79.jpeg"/></Relationships>

</file>

<file path=ppt/slides/_rels/slide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eg"/></Relationships>

</file>

<file path=ppt/slides/_rels/slide8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0.jpeg"/></Relationships>

</file>

<file path=ppt/slides/_rels/slide8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1.jpeg"/></Relationships>

</file>

<file path=ppt/slides/_rels/slide8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2.jpeg"/></Relationships>

</file>

<file path=ppt/slides/_rels/slide8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3.xml"/><Relationship Id="rId3" Type="http://schemas.openxmlformats.org/officeDocument/2006/relationships/image" Target="../media/image83.jpeg"/></Relationships>

</file>

<file path=ppt/slides/_rels/slide8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4.jpeg"/></Relationships>

</file>

<file path=ppt/slides/_rels/slide8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5.xml"/><Relationship Id="rId3" Type="http://schemas.openxmlformats.org/officeDocument/2006/relationships/image" Target="../media/image85.jpeg"/></Relationships>

</file>

<file path=ppt/slides/_rels/slide8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86.jpeg"/></Relationships>

</file>

<file path=ppt/slides/_rels/slide8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7.jpeg"/></Relationships>

</file>

<file path=ppt/slides/_rels/slide8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8.jpeg"/></Relationships>

</file>

<file path=ppt/slides/_rels/slide8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9.jpeg"/></Relationships>

</file>

<file path=ppt/slides/_rels/slide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9.jpeg"/></Relationships>

</file>

<file path=ppt/slides/_rels/slide90.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90.jpeg"/></Relationships>

</file>

<file path=ppt/slides/_rels/slide91.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91.jpeg"/></Relationships>

</file>

<file path=ppt/slides/_rels/slide92.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92.jpeg"/></Relationships>

</file>

<file path=ppt/slides/_rels/slide93.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93.jpeg"/></Relationships>

</file>

<file path=ppt/slides/_rels/slide94.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94.jpeg"/></Relationships>

</file>

<file path=ppt/slides/_rels/slide95.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95.jpeg"/></Relationships>

</file>

<file path=ppt/slides/_rels/slide96.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96.jpeg"/></Relationships>

</file>

<file path=ppt/slides/_rels/slide97.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97.jpeg"/></Relationships>

</file>

<file path=ppt/slides/_rels/slide98.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98.jpeg"/></Relationships>

</file>

<file path=ppt/slides/_rels/slide99.xml.rels><?xml version="1.0" encoding="UTF-8" standalone="yes"?><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9.xml"/><Relationship Id="rId3" Type="http://schemas.openxmlformats.org/officeDocument/2006/relationships/image" Target="../media/image99.jpe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37" name="Shape 137"/>
          <p:cNvSpPr/>
          <p:nvPr>
            <p:ph type="ctrTitle"/>
          </p:nvPr>
        </p:nvSpPr>
        <p:spPr>
          <a:prstGeom prst="rect">
            <a:avLst/>
          </a:prstGeom>
        </p:spPr>
        <p:txBody>
          <a:bodyPr/>
          <a:lstStyle/>
          <a:p>
            <a:pPr/>
          </a:p>
        </p:txBody>
      </p:sp>
      <p:sp>
        <p:nvSpPr>
          <p:cNvPr id="138" name="Shape 138"/>
          <p:cNvSpPr/>
          <p:nvPr>
            <p:ph type="subTitle" sz="quarter" idx="1"/>
          </p:nvPr>
        </p:nvSpPr>
        <p:spPr>
          <a:prstGeom prst="rect">
            <a:avLst/>
          </a:prstGeom>
        </p:spPr>
        <p:txBody>
          <a:bodyPr/>
          <a:lstStyle/>
          <a:p>
            <a:pPr/>
          </a:p>
        </p:txBody>
      </p:sp>
      <p:pic>
        <p:nvPicPr>
          <p:cNvPr id="139" name="24-00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1" name="Shape 191"/>
          <p:cNvSpPr/>
          <p:nvPr>
            <p:ph type="title"/>
          </p:nvPr>
        </p:nvSpPr>
        <p:spPr>
          <a:prstGeom prst="rect">
            <a:avLst/>
          </a:prstGeom>
        </p:spPr>
        <p:txBody>
          <a:bodyPr/>
          <a:lstStyle/>
          <a:p>
            <a:pPr/>
          </a:p>
        </p:txBody>
      </p:sp>
      <p:sp>
        <p:nvSpPr>
          <p:cNvPr id="192" name="Shape 192"/>
          <p:cNvSpPr/>
          <p:nvPr>
            <p:ph type="body" idx="1"/>
          </p:nvPr>
        </p:nvSpPr>
        <p:spPr>
          <a:prstGeom prst="rect">
            <a:avLst/>
          </a:prstGeom>
        </p:spPr>
        <p:txBody>
          <a:bodyPr/>
          <a:lstStyle/>
          <a:p>
            <a:pPr/>
          </a:p>
        </p:txBody>
      </p:sp>
      <p:pic>
        <p:nvPicPr>
          <p:cNvPr id="193" name="24-01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9" name="Shape 729"/>
          <p:cNvSpPr/>
          <p:nvPr>
            <p:ph type="title"/>
          </p:nvPr>
        </p:nvSpPr>
        <p:spPr>
          <a:prstGeom prst="rect">
            <a:avLst/>
          </a:prstGeom>
        </p:spPr>
        <p:txBody>
          <a:bodyPr/>
          <a:lstStyle/>
          <a:p>
            <a:pPr/>
          </a:p>
        </p:txBody>
      </p:sp>
      <p:sp>
        <p:nvSpPr>
          <p:cNvPr id="730" name="Shape 730"/>
          <p:cNvSpPr/>
          <p:nvPr>
            <p:ph type="body" idx="1"/>
          </p:nvPr>
        </p:nvSpPr>
        <p:spPr>
          <a:prstGeom prst="rect">
            <a:avLst/>
          </a:prstGeom>
        </p:spPr>
        <p:txBody>
          <a:bodyPr/>
          <a:lstStyle/>
          <a:p>
            <a:pPr/>
          </a:p>
        </p:txBody>
      </p:sp>
      <p:pic>
        <p:nvPicPr>
          <p:cNvPr id="731" name="24-1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35" name="Shape 735"/>
          <p:cNvSpPr/>
          <p:nvPr>
            <p:ph type="title"/>
          </p:nvPr>
        </p:nvSpPr>
        <p:spPr>
          <a:prstGeom prst="rect">
            <a:avLst/>
          </a:prstGeom>
        </p:spPr>
        <p:txBody>
          <a:bodyPr/>
          <a:lstStyle/>
          <a:p>
            <a:pPr/>
          </a:p>
        </p:txBody>
      </p:sp>
      <p:sp>
        <p:nvSpPr>
          <p:cNvPr id="736" name="Shape 736"/>
          <p:cNvSpPr/>
          <p:nvPr>
            <p:ph type="body" idx="1"/>
          </p:nvPr>
        </p:nvSpPr>
        <p:spPr>
          <a:prstGeom prst="rect">
            <a:avLst/>
          </a:prstGeom>
        </p:spPr>
        <p:txBody>
          <a:bodyPr/>
          <a:lstStyle/>
          <a:p>
            <a:pPr/>
          </a:p>
        </p:txBody>
      </p:sp>
      <p:pic>
        <p:nvPicPr>
          <p:cNvPr id="737" name="241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1" name="Shape 741"/>
          <p:cNvSpPr/>
          <p:nvPr>
            <p:ph type="title"/>
          </p:nvPr>
        </p:nvSpPr>
        <p:spPr>
          <a:prstGeom prst="rect">
            <a:avLst/>
          </a:prstGeom>
        </p:spPr>
        <p:txBody>
          <a:bodyPr/>
          <a:lstStyle/>
          <a:p>
            <a:pPr/>
          </a:p>
        </p:txBody>
      </p:sp>
      <p:sp>
        <p:nvSpPr>
          <p:cNvPr id="742" name="Shape 742"/>
          <p:cNvSpPr/>
          <p:nvPr>
            <p:ph type="body" idx="1"/>
          </p:nvPr>
        </p:nvSpPr>
        <p:spPr>
          <a:prstGeom prst="rect">
            <a:avLst/>
          </a:prstGeom>
        </p:spPr>
        <p:txBody>
          <a:bodyPr/>
          <a:lstStyle/>
          <a:p>
            <a:pPr/>
          </a:p>
        </p:txBody>
      </p:sp>
      <p:pic>
        <p:nvPicPr>
          <p:cNvPr id="743" name="24-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47" name="Shape 747"/>
          <p:cNvSpPr/>
          <p:nvPr>
            <p:ph type="title"/>
          </p:nvPr>
        </p:nvSpPr>
        <p:spPr>
          <a:prstGeom prst="rect">
            <a:avLst/>
          </a:prstGeom>
        </p:spPr>
        <p:txBody>
          <a:bodyPr/>
          <a:lstStyle/>
          <a:p>
            <a:pPr/>
          </a:p>
        </p:txBody>
      </p:sp>
      <p:sp>
        <p:nvSpPr>
          <p:cNvPr id="748" name="Shape 748"/>
          <p:cNvSpPr/>
          <p:nvPr>
            <p:ph type="body" idx="1"/>
          </p:nvPr>
        </p:nvSpPr>
        <p:spPr>
          <a:prstGeom prst="rect">
            <a:avLst/>
          </a:prstGeom>
        </p:spPr>
        <p:txBody>
          <a:bodyPr/>
          <a:lstStyle/>
          <a:p>
            <a:pPr/>
          </a:p>
        </p:txBody>
      </p:sp>
      <p:pic>
        <p:nvPicPr>
          <p:cNvPr id="749" name="24-1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3" name="Shape 753"/>
          <p:cNvSpPr/>
          <p:nvPr>
            <p:ph type="title"/>
          </p:nvPr>
        </p:nvSpPr>
        <p:spPr>
          <a:prstGeom prst="rect">
            <a:avLst/>
          </a:prstGeom>
        </p:spPr>
        <p:txBody>
          <a:bodyPr/>
          <a:lstStyle/>
          <a:p>
            <a:pPr/>
          </a:p>
        </p:txBody>
      </p:sp>
      <p:sp>
        <p:nvSpPr>
          <p:cNvPr id="754" name="Shape 754"/>
          <p:cNvSpPr/>
          <p:nvPr>
            <p:ph type="body" idx="1"/>
          </p:nvPr>
        </p:nvSpPr>
        <p:spPr>
          <a:prstGeom prst="rect">
            <a:avLst/>
          </a:prstGeom>
        </p:spPr>
        <p:txBody>
          <a:bodyPr/>
          <a:lstStyle/>
          <a:p>
            <a:pPr/>
          </a:p>
        </p:txBody>
      </p:sp>
      <p:pic>
        <p:nvPicPr>
          <p:cNvPr id="755" name="24-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59" name="Shape 759"/>
          <p:cNvSpPr/>
          <p:nvPr>
            <p:ph type="title"/>
          </p:nvPr>
        </p:nvSpPr>
        <p:spPr>
          <a:prstGeom prst="rect">
            <a:avLst/>
          </a:prstGeom>
        </p:spPr>
        <p:txBody>
          <a:bodyPr/>
          <a:lstStyle/>
          <a:p>
            <a:pPr/>
          </a:p>
        </p:txBody>
      </p:sp>
      <p:sp>
        <p:nvSpPr>
          <p:cNvPr id="760" name="Shape 760"/>
          <p:cNvSpPr/>
          <p:nvPr>
            <p:ph type="body" idx="1"/>
          </p:nvPr>
        </p:nvSpPr>
        <p:spPr>
          <a:prstGeom prst="rect">
            <a:avLst/>
          </a:prstGeom>
        </p:spPr>
        <p:txBody>
          <a:bodyPr/>
          <a:lstStyle/>
          <a:p>
            <a:pPr/>
          </a:p>
        </p:txBody>
      </p:sp>
      <p:pic>
        <p:nvPicPr>
          <p:cNvPr id="761" name="24-10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65" name="Shape 765"/>
          <p:cNvSpPr/>
          <p:nvPr>
            <p:ph type="title"/>
          </p:nvPr>
        </p:nvSpPr>
        <p:spPr>
          <a:prstGeom prst="rect">
            <a:avLst/>
          </a:prstGeom>
        </p:spPr>
        <p:txBody>
          <a:bodyPr/>
          <a:lstStyle/>
          <a:p>
            <a:pPr/>
          </a:p>
        </p:txBody>
      </p:sp>
      <p:sp>
        <p:nvSpPr>
          <p:cNvPr id="766" name="Shape 766"/>
          <p:cNvSpPr/>
          <p:nvPr>
            <p:ph type="body" idx="1"/>
          </p:nvPr>
        </p:nvSpPr>
        <p:spPr>
          <a:prstGeom prst="rect">
            <a:avLst/>
          </a:prstGeom>
        </p:spPr>
        <p:txBody>
          <a:bodyPr/>
          <a:lstStyle/>
          <a:p>
            <a:pPr/>
          </a:p>
        </p:txBody>
      </p:sp>
      <p:pic>
        <p:nvPicPr>
          <p:cNvPr id="767" name="24-10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1" name="Shape 771"/>
          <p:cNvSpPr/>
          <p:nvPr>
            <p:ph type="title"/>
          </p:nvPr>
        </p:nvSpPr>
        <p:spPr>
          <a:prstGeom prst="rect">
            <a:avLst/>
          </a:prstGeom>
        </p:spPr>
        <p:txBody>
          <a:bodyPr/>
          <a:lstStyle/>
          <a:p>
            <a:pPr/>
          </a:p>
        </p:txBody>
      </p:sp>
      <p:sp>
        <p:nvSpPr>
          <p:cNvPr id="772" name="Shape 772"/>
          <p:cNvSpPr/>
          <p:nvPr>
            <p:ph type="body" idx="1"/>
          </p:nvPr>
        </p:nvSpPr>
        <p:spPr>
          <a:prstGeom prst="rect">
            <a:avLst/>
          </a:prstGeom>
        </p:spPr>
        <p:txBody>
          <a:bodyPr/>
          <a:lstStyle/>
          <a:p>
            <a:pPr/>
          </a:p>
        </p:txBody>
      </p:sp>
      <p:pic>
        <p:nvPicPr>
          <p:cNvPr id="773" name="iStock_000019735251-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77" name="Shape 777"/>
          <p:cNvSpPr/>
          <p:nvPr>
            <p:ph type="title"/>
          </p:nvPr>
        </p:nvSpPr>
        <p:spPr>
          <a:prstGeom prst="rect">
            <a:avLst/>
          </a:prstGeom>
        </p:spPr>
        <p:txBody>
          <a:bodyPr/>
          <a:lstStyle/>
          <a:p>
            <a:pPr/>
          </a:p>
        </p:txBody>
      </p:sp>
      <p:sp>
        <p:nvSpPr>
          <p:cNvPr id="778" name="Shape 778"/>
          <p:cNvSpPr/>
          <p:nvPr>
            <p:ph type="body" idx="1"/>
          </p:nvPr>
        </p:nvSpPr>
        <p:spPr>
          <a:prstGeom prst="rect">
            <a:avLst/>
          </a:prstGeom>
        </p:spPr>
        <p:txBody>
          <a:bodyPr/>
          <a:lstStyle/>
          <a:p>
            <a:pPr/>
          </a:p>
        </p:txBody>
      </p:sp>
      <p:pic>
        <p:nvPicPr>
          <p:cNvPr id="779" name="24-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3" name="Shape 783"/>
          <p:cNvSpPr/>
          <p:nvPr>
            <p:ph type="title"/>
          </p:nvPr>
        </p:nvSpPr>
        <p:spPr>
          <a:prstGeom prst="rect">
            <a:avLst/>
          </a:prstGeom>
        </p:spPr>
        <p:txBody>
          <a:bodyPr/>
          <a:lstStyle/>
          <a:p>
            <a:pPr/>
          </a:p>
        </p:txBody>
      </p:sp>
      <p:sp>
        <p:nvSpPr>
          <p:cNvPr id="784" name="Shape 784"/>
          <p:cNvSpPr/>
          <p:nvPr>
            <p:ph type="body" idx="1"/>
          </p:nvPr>
        </p:nvSpPr>
        <p:spPr>
          <a:prstGeom prst="rect">
            <a:avLst/>
          </a:prstGeom>
        </p:spPr>
        <p:txBody>
          <a:bodyPr/>
          <a:lstStyle/>
          <a:p>
            <a:pPr/>
          </a:p>
        </p:txBody>
      </p:sp>
      <p:pic>
        <p:nvPicPr>
          <p:cNvPr id="785" name="24-1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97" name="Shape 197"/>
          <p:cNvSpPr/>
          <p:nvPr>
            <p:ph type="title"/>
          </p:nvPr>
        </p:nvSpPr>
        <p:spPr>
          <a:prstGeom prst="rect">
            <a:avLst/>
          </a:prstGeom>
        </p:spPr>
        <p:txBody>
          <a:bodyPr/>
          <a:lstStyle/>
          <a:p>
            <a:pPr/>
          </a:p>
        </p:txBody>
      </p:sp>
      <p:sp>
        <p:nvSpPr>
          <p:cNvPr id="198" name="Shape 198"/>
          <p:cNvSpPr/>
          <p:nvPr>
            <p:ph type="body" idx="1"/>
          </p:nvPr>
        </p:nvSpPr>
        <p:spPr>
          <a:prstGeom prst="rect">
            <a:avLst/>
          </a:prstGeom>
        </p:spPr>
        <p:txBody>
          <a:bodyPr/>
          <a:lstStyle/>
          <a:p>
            <a:pPr/>
          </a:p>
        </p:txBody>
      </p:sp>
      <p:pic>
        <p:nvPicPr>
          <p:cNvPr id="199" name="24-01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89" name="Shape 789"/>
          <p:cNvSpPr/>
          <p:nvPr>
            <p:ph type="title"/>
          </p:nvPr>
        </p:nvSpPr>
        <p:spPr>
          <a:prstGeom prst="rect">
            <a:avLst/>
          </a:prstGeom>
        </p:spPr>
        <p:txBody>
          <a:bodyPr/>
          <a:lstStyle/>
          <a:p>
            <a:pPr/>
          </a:p>
        </p:txBody>
      </p:sp>
      <p:sp>
        <p:nvSpPr>
          <p:cNvPr id="790" name="Shape 790"/>
          <p:cNvSpPr/>
          <p:nvPr>
            <p:ph type="body" idx="1"/>
          </p:nvPr>
        </p:nvSpPr>
        <p:spPr>
          <a:prstGeom prst="rect">
            <a:avLst/>
          </a:prstGeom>
        </p:spPr>
        <p:txBody>
          <a:bodyPr/>
          <a:lstStyle/>
          <a:p>
            <a:pPr/>
          </a:p>
        </p:txBody>
      </p:sp>
      <p:pic>
        <p:nvPicPr>
          <p:cNvPr id="791" name="241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95" name="Shape 795"/>
          <p:cNvSpPr/>
          <p:nvPr>
            <p:ph type="title"/>
          </p:nvPr>
        </p:nvSpPr>
        <p:spPr>
          <a:prstGeom prst="rect">
            <a:avLst/>
          </a:prstGeom>
        </p:spPr>
        <p:txBody>
          <a:bodyPr/>
          <a:lstStyle/>
          <a:p>
            <a:pPr/>
          </a:p>
        </p:txBody>
      </p:sp>
      <p:sp>
        <p:nvSpPr>
          <p:cNvPr id="796" name="Shape 796"/>
          <p:cNvSpPr/>
          <p:nvPr>
            <p:ph type="body" idx="1"/>
          </p:nvPr>
        </p:nvSpPr>
        <p:spPr>
          <a:prstGeom prst="rect">
            <a:avLst/>
          </a:prstGeom>
        </p:spPr>
        <p:txBody>
          <a:bodyPr/>
          <a:lstStyle/>
          <a:p>
            <a:pPr/>
          </a:p>
        </p:txBody>
      </p:sp>
      <p:pic>
        <p:nvPicPr>
          <p:cNvPr id="797" name="241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slow" advClick="1" p14:dur="5000">
        <p:dissolve/>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3" name="Shape 203"/>
          <p:cNvSpPr/>
          <p:nvPr>
            <p:ph type="title"/>
          </p:nvPr>
        </p:nvSpPr>
        <p:spPr>
          <a:prstGeom prst="rect">
            <a:avLst/>
          </a:prstGeom>
        </p:spPr>
        <p:txBody>
          <a:bodyPr/>
          <a:lstStyle/>
          <a:p>
            <a:pPr/>
          </a:p>
        </p:txBody>
      </p:sp>
      <p:sp>
        <p:nvSpPr>
          <p:cNvPr id="204" name="Shape 204"/>
          <p:cNvSpPr/>
          <p:nvPr>
            <p:ph type="body" idx="1"/>
          </p:nvPr>
        </p:nvSpPr>
        <p:spPr>
          <a:prstGeom prst="rect">
            <a:avLst/>
          </a:prstGeom>
        </p:spPr>
        <p:txBody>
          <a:bodyPr/>
          <a:lstStyle/>
          <a:p>
            <a:pPr/>
          </a:p>
        </p:txBody>
      </p:sp>
      <p:pic>
        <p:nvPicPr>
          <p:cNvPr id="205" name="24-01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09" name="Shape 209"/>
          <p:cNvSpPr/>
          <p:nvPr>
            <p:ph type="title"/>
          </p:nvPr>
        </p:nvSpPr>
        <p:spPr>
          <a:prstGeom prst="rect">
            <a:avLst/>
          </a:prstGeom>
        </p:spPr>
        <p:txBody>
          <a:bodyPr/>
          <a:lstStyle/>
          <a:p>
            <a:pPr/>
          </a:p>
        </p:txBody>
      </p:sp>
      <p:sp>
        <p:nvSpPr>
          <p:cNvPr id="210" name="Shape 210"/>
          <p:cNvSpPr/>
          <p:nvPr>
            <p:ph type="body" idx="1"/>
          </p:nvPr>
        </p:nvSpPr>
        <p:spPr>
          <a:prstGeom prst="rect">
            <a:avLst/>
          </a:prstGeom>
        </p:spPr>
        <p:txBody>
          <a:bodyPr/>
          <a:lstStyle/>
          <a:p>
            <a:pPr/>
          </a:p>
        </p:txBody>
      </p:sp>
      <p:pic>
        <p:nvPicPr>
          <p:cNvPr id="211" name="24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15" name="Shape 215"/>
          <p:cNvSpPr/>
          <p:nvPr>
            <p:ph type="title"/>
          </p:nvPr>
        </p:nvSpPr>
        <p:spPr>
          <a:prstGeom prst="rect">
            <a:avLst/>
          </a:prstGeom>
        </p:spPr>
        <p:txBody>
          <a:bodyPr/>
          <a:lstStyle/>
          <a:p>
            <a:pPr/>
          </a:p>
        </p:txBody>
      </p:sp>
      <p:sp>
        <p:nvSpPr>
          <p:cNvPr id="216" name="Shape 216"/>
          <p:cNvSpPr/>
          <p:nvPr>
            <p:ph type="body" idx="1"/>
          </p:nvPr>
        </p:nvSpPr>
        <p:spPr>
          <a:prstGeom prst="rect">
            <a:avLst/>
          </a:prstGeom>
        </p:spPr>
        <p:txBody>
          <a:bodyPr/>
          <a:lstStyle/>
          <a:p>
            <a:pPr/>
          </a:p>
        </p:txBody>
      </p:sp>
      <p:pic>
        <p:nvPicPr>
          <p:cNvPr id="217" name="24-01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221" name="24-01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25" name="Shape 225"/>
          <p:cNvSpPr/>
          <p:nvPr>
            <p:ph type="title"/>
          </p:nvPr>
        </p:nvSpPr>
        <p:spPr>
          <a:prstGeom prst="rect">
            <a:avLst/>
          </a:prstGeom>
        </p:spPr>
        <p:txBody>
          <a:bodyPr/>
          <a:lstStyle/>
          <a:p>
            <a:pPr/>
          </a:p>
        </p:txBody>
      </p:sp>
      <p:sp>
        <p:nvSpPr>
          <p:cNvPr id="226" name="Shape 226"/>
          <p:cNvSpPr/>
          <p:nvPr>
            <p:ph type="body" idx="1"/>
          </p:nvPr>
        </p:nvSpPr>
        <p:spPr>
          <a:prstGeom prst="rect">
            <a:avLst/>
          </a:prstGeom>
        </p:spPr>
        <p:txBody>
          <a:bodyPr/>
          <a:lstStyle/>
          <a:p>
            <a:pPr/>
          </a:p>
        </p:txBody>
      </p:sp>
      <p:pic>
        <p:nvPicPr>
          <p:cNvPr id="227" name="24-01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1" name="Shape 231"/>
          <p:cNvSpPr/>
          <p:nvPr>
            <p:ph type="title"/>
          </p:nvPr>
        </p:nvSpPr>
        <p:spPr>
          <a:prstGeom prst="rect">
            <a:avLst/>
          </a:prstGeom>
        </p:spPr>
        <p:txBody>
          <a:bodyPr/>
          <a:lstStyle/>
          <a:p>
            <a:pPr/>
          </a:p>
        </p:txBody>
      </p:sp>
      <p:sp>
        <p:nvSpPr>
          <p:cNvPr id="232" name="Shape 232"/>
          <p:cNvSpPr/>
          <p:nvPr>
            <p:ph type="body" idx="1"/>
          </p:nvPr>
        </p:nvSpPr>
        <p:spPr>
          <a:prstGeom prst="rect">
            <a:avLst/>
          </a:prstGeom>
        </p:spPr>
        <p:txBody>
          <a:bodyPr/>
          <a:lstStyle/>
          <a:p>
            <a:pPr/>
          </a:p>
        </p:txBody>
      </p:sp>
      <p:pic>
        <p:nvPicPr>
          <p:cNvPr id="233" name="24-01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37" name="Shape 237"/>
          <p:cNvSpPr/>
          <p:nvPr>
            <p:ph type="title"/>
          </p:nvPr>
        </p:nvSpPr>
        <p:spPr>
          <a:prstGeom prst="rect">
            <a:avLst/>
          </a:prstGeom>
        </p:spPr>
        <p:txBody>
          <a:bodyPr/>
          <a:lstStyle/>
          <a:p>
            <a:pPr/>
          </a:p>
        </p:txBody>
      </p:sp>
      <p:sp>
        <p:nvSpPr>
          <p:cNvPr id="238" name="Shape 238"/>
          <p:cNvSpPr/>
          <p:nvPr>
            <p:ph type="body" idx="1"/>
          </p:nvPr>
        </p:nvSpPr>
        <p:spPr>
          <a:prstGeom prst="rect">
            <a:avLst/>
          </a:prstGeom>
        </p:spPr>
        <p:txBody>
          <a:bodyPr/>
          <a:lstStyle/>
          <a:p>
            <a:pPr/>
          </a:p>
        </p:txBody>
      </p:sp>
      <p:pic>
        <p:nvPicPr>
          <p:cNvPr id="239" name="24-01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3" name="Shape 243"/>
          <p:cNvSpPr/>
          <p:nvPr>
            <p:ph type="title"/>
          </p:nvPr>
        </p:nvSpPr>
        <p:spPr>
          <a:prstGeom prst="rect">
            <a:avLst/>
          </a:prstGeom>
        </p:spPr>
        <p:txBody>
          <a:bodyPr/>
          <a:lstStyle/>
          <a:p>
            <a:pPr/>
          </a:p>
        </p:txBody>
      </p:sp>
      <p:sp>
        <p:nvSpPr>
          <p:cNvPr id="244" name="Shape 244"/>
          <p:cNvSpPr/>
          <p:nvPr>
            <p:ph type="body" idx="1"/>
          </p:nvPr>
        </p:nvSpPr>
        <p:spPr>
          <a:prstGeom prst="rect">
            <a:avLst/>
          </a:prstGeom>
        </p:spPr>
        <p:txBody>
          <a:bodyPr/>
          <a:lstStyle/>
          <a:p>
            <a:pPr/>
          </a:p>
        </p:txBody>
      </p:sp>
      <p:pic>
        <p:nvPicPr>
          <p:cNvPr id="245" name="24-01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3" name="Shape 143"/>
          <p:cNvSpPr/>
          <p:nvPr>
            <p:ph type="title"/>
          </p:nvPr>
        </p:nvSpPr>
        <p:spPr>
          <a:prstGeom prst="rect">
            <a:avLst/>
          </a:prstGeom>
        </p:spPr>
        <p:txBody>
          <a:bodyPr/>
          <a:lstStyle/>
          <a:p>
            <a:pPr/>
          </a:p>
        </p:txBody>
      </p:sp>
      <p:sp>
        <p:nvSpPr>
          <p:cNvPr id="144" name="Shape 144"/>
          <p:cNvSpPr/>
          <p:nvPr>
            <p:ph type="body" idx="1"/>
          </p:nvPr>
        </p:nvSpPr>
        <p:spPr>
          <a:prstGeom prst="rect">
            <a:avLst/>
          </a:prstGeom>
        </p:spPr>
        <p:txBody>
          <a:bodyPr/>
          <a:lstStyle/>
          <a:p>
            <a:pPr/>
          </a:p>
        </p:txBody>
      </p:sp>
      <p:pic>
        <p:nvPicPr>
          <p:cNvPr id="145" name="240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49" name="Shape 249"/>
          <p:cNvSpPr/>
          <p:nvPr>
            <p:ph type="title"/>
          </p:nvPr>
        </p:nvSpPr>
        <p:spPr>
          <a:prstGeom prst="rect">
            <a:avLst/>
          </a:prstGeom>
        </p:spPr>
        <p:txBody>
          <a:bodyPr/>
          <a:lstStyle/>
          <a:p>
            <a:pPr/>
          </a:p>
        </p:txBody>
      </p:sp>
      <p:sp>
        <p:nvSpPr>
          <p:cNvPr id="250" name="Shape 250"/>
          <p:cNvSpPr/>
          <p:nvPr>
            <p:ph type="body" idx="1"/>
          </p:nvPr>
        </p:nvSpPr>
        <p:spPr>
          <a:prstGeom prst="rect">
            <a:avLst/>
          </a:prstGeom>
        </p:spPr>
        <p:txBody>
          <a:bodyPr/>
          <a:lstStyle/>
          <a:p>
            <a:pPr/>
          </a:p>
        </p:txBody>
      </p:sp>
      <p:pic>
        <p:nvPicPr>
          <p:cNvPr id="251" name="24-02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55" name="Shape 255"/>
          <p:cNvSpPr/>
          <p:nvPr>
            <p:ph type="title"/>
          </p:nvPr>
        </p:nvSpPr>
        <p:spPr>
          <a:prstGeom prst="rect">
            <a:avLst/>
          </a:prstGeom>
        </p:spPr>
        <p:txBody>
          <a:bodyPr/>
          <a:lstStyle/>
          <a:p>
            <a:pPr/>
          </a:p>
        </p:txBody>
      </p:sp>
      <p:sp>
        <p:nvSpPr>
          <p:cNvPr id="256" name="Shape 256"/>
          <p:cNvSpPr/>
          <p:nvPr>
            <p:ph type="body" idx="1"/>
          </p:nvPr>
        </p:nvSpPr>
        <p:spPr>
          <a:prstGeom prst="rect">
            <a:avLst/>
          </a:prstGeom>
        </p:spPr>
        <p:txBody>
          <a:bodyPr/>
          <a:lstStyle/>
          <a:p>
            <a:pPr/>
          </a:p>
        </p:txBody>
      </p:sp>
      <p:pic>
        <p:nvPicPr>
          <p:cNvPr id="257" name="24-02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1" name="Shape 261"/>
          <p:cNvSpPr/>
          <p:nvPr>
            <p:ph type="title"/>
          </p:nvPr>
        </p:nvSpPr>
        <p:spPr>
          <a:prstGeom prst="rect">
            <a:avLst/>
          </a:prstGeom>
        </p:spPr>
        <p:txBody>
          <a:bodyPr/>
          <a:lstStyle/>
          <a:p>
            <a:pPr/>
          </a:p>
        </p:txBody>
      </p:sp>
      <p:sp>
        <p:nvSpPr>
          <p:cNvPr id="262" name="Shape 262"/>
          <p:cNvSpPr/>
          <p:nvPr>
            <p:ph type="body" idx="1"/>
          </p:nvPr>
        </p:nvSpPr>
        <p:spPr>
          <a:prstGeom prst="rect">
            <a:avLst/>
          </a:prstGeom>
        </p:spPr>
        <p:txBody>
          <a:bodyPr/>
          <a:lstStyle/>
          <a:p>
            <a:pPr/>
          </a:p>
        </p:txBody>
      </p:sp>
      <p:pic>
        <p:nvPicPr>
          <p:cNvPr id="263" name="24-02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67" name="Shape 267"/>
          <p:cNvSpPr/>
          <p:nvPr>
            <p:ph type="title"/>
          </p:nvPr>
        </p:nvSpPr>
        <p:spPr>
          <a:prstGeom prst="rect">
            <a:avLst/>
          </a:prstGeom>
        </p:spPr>
        <p:txBody>
          <a:bodyPr/>
          <a:lstStyle/>
          <a:p>
            <a:pPr/>
          </a:p>
        </p:txBody>
      </p:sp>
      <p:sp>
        <p:nvSpPr>
          <p:cNvPr id="268" name="Shape 268"/>
          <p:cNvSpPr/>
          <p:nvPr>
            <p:ph type="body" idx="1"/>
          </p:nvPr>
        </p:nvSpPr>
        <p:spPr>
          <a:prstGeom prst="rect">
            <a:avLst/>
          </a:prstGeom>
        </p:spPr>
        <p:txBody>
          <a:bodyPr/>
          <a:lstStyle/>
          <a:p>
            <a:pPr/>
          </a:p>
        </p:txBody>
      </p:sp>
      <p:pic>
        <p:nvPicPr>
          <p:cNvPr id="269" name="24-02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3" name="Shape 273"/>
          <p:cNvSpPr/>
          <p:nvPr>
            <p:ph type="title"/>
          </p:nvPr>
        </p:nvSpPr>
        <p:spPr>
          <a:prstGeom prst="rect">
            <a:avLst/>
          </a:prstGeom>
        </p:spPr>
        <p:txBody>
          <a:bodyPr/>
          <a:lstStyle/>
          <a:p>
            <a:pPr/>
          </a:p>
        </p:txBody>
      </p:sp>
      <p:sp>
        <p:nvSpPr>
          <p:cNvPr id="274" name="Shape 274"/>
          <p:cNvSpPr/>
          <p:nvPr>
            <p:ph type="body" idx="1"/>
          </p:nvPr>
        </p:nvSpPr>
        <p:spPr>
          <a:prstGeom prst="rect">
            <a:avLst/>
          </a:prstGeom>
        </p:spPr>
        <p:txBody>
          <a:bodyPr/>
          <a:lstStyle/>
          <a:p>
            <a:pPr/>
          </a:p>
        </p:txBody>
      </p:sp>
      <p:pic>
        <p:nvPicPr>
          <p:cNvPr id="275" name="24-02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79" name="Shape 279"/>
          <p:cNvSpPr/>
          <p:nvPr>
            <p:ph type="title"/>
          </p:nvPr>
        </p:nvSpPr>
        <p:spPr>
          <a:prstGeom prst="rect">
            <a:avLst/>
          </a:prstGeom>
        </p:spPr>
        <p:txBody>
          <a:bodyPr/>
          <a:lstStyle/>
          <a:p>
            <a:pPr/>
          </a:p>
        </p:txBody>
      </p:sp>
      <p:sp>
        <p:nvSpPr>
          <p:cNvPr id="280" name="Shape 280"/>
          <p:cNvSpPr/>
          <p:nvPr>
            <p:ph type="body" idx="1"/>
          </p:nvPr>
        </p:nvSpPr>
        <p:spPr>
          <a:prstGeom prst="rect">
            <a:avLst/>
          </a:prstGeom>
        </p:spPr>
        <p:txBody>
          <a:bodyPr/>
          <a:lstStyle/>
          <a:p>
            <a:pPr/>
          </a:p>
        </p:txBody>
      </p:sp>
      <p:pic>
        <p:nvPicPr>
          <p:cNvPr id="281" name="24-02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85" name="Shape 285"/>
          <p:cNvSpPr/>
          <p:nvPr>
            <p:ph type="title"/>
          </p:nvPr>
        </p:nvSpPr>
        <p:spPr>
          <a:prstGeom prst="rect">
            <a:avLst/>
          </a:prstGeom>
        </p:spPr>
        <p:txBody>
          <a:bodyPr/>
          <a:lstStyle/>
          <a:p>
            <a:pPr/>
          </a:p>
        </p:txBody>
      </p:sp>
      <p:sp>
        <p:nvSpPr>
          <p:cNvPr id="286" name="Shape 286"/>
          <p:cNvSpPr/>
          <p:nvPr>
            <p:ph type="body" idx="1"/>
          </p:nvPr>
        </p:nvSpPr>
        <p:spPr>
          <a:prstGeom prst="rect">
            <a:avLst/>
          </a:prstGeom>
        </p:spPr>
        <p:txBody>
          <a:bodyPr/>
          <a:lstStyle/>
          <a:p>
            <a:pPr/>
          </a:p>
        </p:txBody>
      </p:sp>
      <p:pic>
        <p:nvPicPr>
          <p:cNvPr id="287" name="2403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1" name="Shape 291"/>
          <p:cNvSpPr/>
          <p:nvPr>
            <p:ph type="title"/>
          </p:nvPr>
        </p:nvSpPr>
        <p:spPr>
          <a:prstGeom prst="rect">
            <a:avLst/>
          </a:prstGeom>
        </p:spPr>
        <p:txBody>
          <a:bodyPr/>
          <a:lstStyle/>
          <a:p>
            <a:pPr/>
          </a:p>
        </p:txBody>
      </p:sp>
      <p:sp>
        <p:nvSpPr>
          <p:cNvPr id="292" name="Shape 292"/>
          <p:cNvSpPr/>
          <p:nvPr>
            <p:ph type="body" idx="1"/>
          </p:nvPr>
        </p:nvSpPr>
        <p:spPr>
          <a:prstGeom prst="rect">
            <a:avLst/>
          </a:prstGeom>
        </p:spPr>
        <p:txBody>
          <a:bodyPr/>
          <a:lstStyle/>
          <a:p>
            <a:pPr/>
          </a:p>
        </p:txBody>
      </p:sp>
      <p:pic>
        <p:nvPicPr>
          <p:cNvPr id="293" name="24-02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297" name="Shape 297"/>
          <p:cNvSpPr/>
          <p:nvPr>
            <p:ph type="title"/>
          </p:nvPr>
        </p:nvSpPr>
        <p:spPr>
          <a:prstGeom prst="rect">
            <a:avLst/>
          </a:prstGeom>
        </p:spPr>
        <p:txBody>
          <a:bodyPr/>
          <a:lstStyle/>
          <a:p>
            <a:pPr/>
          </a:p>
        </p:txBody>
      </p:sp>
      <p:sp>
        <p:nvSpPr>
          <p:cNvPr id="298" name="Shape 298"/>
          <p:cNvSpPr/>
          <p:nvPr>
            <p:ph type="body" idx="1"/>
          </p:nvPr>
        </p:nvSpPr>
        <p:spPr>
          <a:prstGeom prst="rect">
            <a:avLst/>
          </a:prstGeom>
        </p:spPr>
        <p:txBody>
          <a:bodyPr/>
          <a:lstStyle/>
          <a:p>
            <a:pPr/>
          </a:p>
        </p:txBody>
      </p:sp>
      <p:pic>
        <p:nvPicPr>
          <p:cNvPr id="299" name="24-02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3" name="Shape 303"/>
          <p:cNvSpPr/>
          <p:nvPr>
            <p:ph type="title"/>
          </p:nvPr>
        </p:nvSpPr>
        <p:spPr>
          <a:prstGeom prst="rect">
            <a:avLst/>
          </a:prstGeom>
        </p:spPr>
        <p:txBody>
          <a:bodyPr/>
          <a:lstStyle/>
          <a:p>
            <a:pPr/>
          </a:p>
        </p:txBody>
      </p:sp>
      <p:sp>
        <p:nvSpPr>
          <p:cNvPr id="304" name="Shape 304"/>
          <p:cNvSpPr/>
          <p:nvPr>
            <p:ph type="body" idx="1"/>
          </p:nvPr>
        </p:nvSpPr>
        <p:spPr>
          <a:prstGeom prst="rect">
            <a:avLst/>
          </a:prstGeom>
        </p:spPr>
        <p:txBody>
          <a:bodyPr/>
          <a:lstStyle/>
          <a:p>
            <a:pPr/>
          </a:p>
        </p:txBody>
      </p:sp>
      <p:pic>
        <p:nvPicPr>
          <p:cNvPr id="305" name="24-02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49" name="Shape 149"/>
          <p:cNvSpPr/>
          <p:nvPr>
            <p:ph type="title"/>
          </p:nvPr>
        </p:nvSpPr>
        <p:spPr>
          <a:prstGeom prst="rect">
            <a:avLst/>
          </a:prstGeom>
        </p:spPr>
        <p:txBody>
          <a:bodyPr/>
          <a:lstStyle/>
          <a:p>
            <a:pPr/>
          </a:p>
        </p:txBody>
      </p:sp>
      <p:sp>
        <p:nvSpPr>
          <p:cNvPr id="150" name="Shape 150"/>
          <p:cNvSpPr/>
          <p:nvPr>
            <p:ph type="body" idx="1"/>
          </p:nvPr>
        </p:nvSpPr>
        <p:spPr>
          <a:prstGeom prst="rect">
            <a:avLst/>
          </a:prstGeom>
        </p:spPr>
        <p:txBody>
          <a:bodyPr/>
          <a:lstStyle/>
          <a:p>
            <a:pPr/>
          </a:p>
        </p:txBody>
      </p:sp>
      <p:pic>
        <p:nvPicPr>
          <p:cNvPr id="151" name="2400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09" name="Shape 309"/>
          <p:cNvSpPr/>
          <p:nvPr>
            <p:ph type="title"/>
          </p:nvPr>
        </p:nvSpPr>
        <p:spPr>
          <a:prstGeom prst="rect">
            <a:avLst/>
          </a:prstGeom>
        </p:spPr>
        <p:txBody>
          <a:bodyPr/>
          <a:lstStyle/>
          <a:p>
            <a:pPr/>
          </a:p>
        </p:txBody>
      </p:sp>
      <p:sp>
        <p:nvSpPr>
          <p:cNvPr id="310" name="Shape 310"/>
          <p:cNvSpPr/>
          <p:nvPr>
            <p:ph type="body" idx="1"/>
          </p:nvPr>
        </p:nvSpPr>
        <p:spPr>
          <a:prstGeom prst="rect">
            <a:avLst/>
          </a:prstGeom>
        </p:spPr>
        <p:txBody>
          <a:bodyPr/>
          <a:lstStyle/>
          <a:p>
            <a:pPr/>
          </a:p>
        </p:txBody>
      </p:sp>
      <p:pic>
        <p:nvPicPr>
          <p:cNvPr id="311" name="24-03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15" name="Shape 315"/>
          <p:cNvSpPr/>
          <p:nvPr>
            <p:ph type="title"/>
          </p:nvPr>
        </p:nvSpPr>
        <p:spPr>
          <a:prstGeom prst="rect">
            <a:avLst/>
          </a:prstGeom>
        </p:spPr>
        <p:txBody>
          <a:bodyPr/>
          <a:lstStyle/>
          <a:p>
            <a:pPr/>
          </a:p>
        </p:txBody>
      </p:sp>
      <p:sp>
        <p:nvSpPr>
          <p:cNvPr id="316" name="Shape 316"/>
          <p:cNvSpPr/>
          <p:nvPr>
            <p:ph type="body" idx="1"/>
          </p:nvPr>
        </p:nvSpPr>
        <p:spPr>
          <a:prstGeom prst="rect">
            <a:avLst/>
          </a:prstGeom>
        </p:spPr>
        <p:txBody>
          <a:bodyPr/>
          <a:lstStyle/>
          <a:p>
            <a:pPr/>
          </a:p>
        </p:txBody>
      </p:sp>
      <p:pic>
        <p:nvPicPr>
          <p:cNvPr id="317" name="24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1" name="Shape 321"/>
          <p:cNvSpPr/>
          <p:nvPr>
            <p:ph type="title"/>
          </p:nvPr>
        </p:nvSpPr>
        <p:spPr>
          <a:prstGeom prst="rect">
            <a:avLst/>
          </a:prstGeom>
        </p:spPr>
        <p:txBody>
          <a:bodyPr/>
          <a:lstStyle/>
          <a:p>
            <a:pPr/>
          </a:p>
        </p:txBody>
      </p:sp>
      <p:sp>
        <p:nvSpPr>
          <p:cNvPr id="322" name="Shape 322"/>
          <p:cNvSpPr/>
          <p:nvPr>
            <p:ph type="body" idx="1"/>
          </p:nvPr>
        </p:nvSpPr>
        <p:spPr>
          <a:prstGeom prst="rect">
            <a:avLst/>
          </a:prstGeom>
        </p:spPr>
        <p:txBody>
          <a:bodyPr/>
          <a:lstStyle/>
          <a:p>
            <a:pPr/>
          </a:p>
        </p:txBody>
      </p:sp>
      <p:pic>
        <p:nvPicPr>
          <p:cNvPr id="323" name="24-03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27" name="Shape 327"/>
          <p:cNvSpPr/>
          <p:nvPr>
            <p:ph type="title"/>
          </p:nvPr>
        </p:nvSpPr>
        <p:spPr>
          <a:prstGeom prst="rect">
            <a:avLst/>
          </a:prstGeom>
        </p:spPr>
        <p:txBody>
          <a:bodyPr/>
          <a:lstStyle/>
          <a:p>
            <a:pPr/>
          </a:p>
        </p:txBody>
      </p:sp>
      <p:sp>
        <p:nvSpPr>
          <p:cNvPr id="328" name="Shape 328"/>
          <p:cNvSpPr/>
          <p:nvPr>
            <p:ph type="body" idx="1"/>
          </p:nvPr>
        </p:nvSpPr>
        <p:spPr>
          <a:prstGeom prst="rect">
            <a:avLst/>
          </a:prstGeom>
        </p:spPr>
        <p:txBody>
          <a:bodyPr/>
          <a:lstStyle/>
          <a:p>
            <a:pPr/>
          </a:p>
        </p:txBody>
      </p:sp>
      <p:pic>
        <p:nvPicPr>
          <p:cNvPr id="329" name="24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3" name="Shape 333"/>
          <p:cNvSpPr/>
          <p:nvPr>
            <p:ph type="title"/>
          </p:nvPr>
        </p:nvSpPr>
        <p:spPr>
          <a:prstGeom prst="rect">
            <a:avLst/>
          </a:prstGeom>
        </p:spPr>
        <p:txBody>
          <a:bodyPr/>
          <a:lstStyle/>
          <a:p>
            <a:pPr/>
          </a:p>
        </p:txBody>
      </p:sp>
      <p:sp>
        <p:nvSpPr>
          <p:cNvPr id="334" name="Shape 334"/>
          <p:cNvSpPr/>
          <p:nvPr>
            <p:ph type="body" idx="1"/>
          </p:nvPr>
        </p:nvSpPr>
        <p:spPr>
          <a:prstGeom prst="rect">
            <a:avLst/>
          </a:prstGeom>
        </p:spPr>
        <p:txBody>
          <a:bodyPr/>
          <a:lstStyle/>
          <a:p>
            <a:pPr/>
          </a:p>
        </p:txBody>
      </p:sp>
      <p:pic>
        <p:nvPicPr>
          <p:cNvPr id="335" name="24-03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39" name="Shape 339"/>
          <p:cNvSpPr/>
          <p:nvPr>
            <p:ph type="title"/>
          </p:nvPr>
        </p:nvSpPr>
        <p:spPr>
          <a:prstGeom prst="rect">
            <a:avLst/>
          </a:prstGeom>
        </p:spPr>
        <p:txBody>
          <a:bodyPr/>
          <a:lstStyle/>
          <a:p>
            <a:pPr/>
          </a:p>
        </p:txBody>
      </p:sp>
      <p:sp>
        <p:nvSpPr>
          <p:cNvPr id="340" name="Shape 340"/>
          <p:cNvSpPr/>
          <p:nvPr>
            <p:ph type="body" idx="1"/>
          </p:nvPr>
        </p:nvSpPr>
        <p:spPr>
          <a:prstGeom prst="rect">
            <a:avLst/>
          </a:prstGeom>
        </p:spPr>
        <p:txBody>
          <a:bodyPr/>
          <a:lstStyle/>
          <a:p>
            <a:pPr/>
          </a:p>
        </p:txBody>
      </p:sp>
      <p:pic>
        <p:nvPicPr>
          <p:cNvPr id="341" name="24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45" name="Shape 345"/>
          <p:cNvSpPr/>
          <p:nvPr>
            <p:ph type="title"/>
          </p:nvPr>
        </p:nvSpPr>
        <p:spPr>
          <a:prstGeom prst="rect">
            <a:avLst/>
          </a:prstGeom>
        </p:spPr>
        <p:txBody>
          <a:bodyPr/>
          <a:lstStyle/>
          <a:p>
            <a:pPr/>
          </a:p>
        </p:txBody>
      </p:sp>
      <p:sp>
        <p:nvSpPr>
          <p:cNvPr id="346" name="Shape 346"/>
          <p:cNvSpPr/>
          <p:nvPr>
            <p:ph type="body" idx="1"/>
          </p:nvPr>
        </p:nvSpPr>
        <p:spPr>
          <a:prstGeom prst="rect">
            <a:avLst/>
          </a:prstGeom>
        </p:spPr>
        <p:txBody>
          <a:bodyPr/>
          <a:lstStyle/>
          <a:p>
            <a:pPr/>
          </a:p>
        </p:txBody>
      </p:sp>
      <p:pic>
        <p:nvPicPr>
          <p:cNvPr id="347" name="24-03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1" name="Shape 351"/>
          <p:cNvSpPr/>
          <p:nvPr>
            <p:ph type="title"/>
          </p:nvPr>
        </p:nvSpPr>
        <p:spPr>
          <a:prstGeom prst="rect">
            <a:avLst/>
          </a:prstGeom>
        </p:spPr>
        <p:txBody>
          <a:bodyPr/>
          <a:lstStyle/>
          <a:p>
            <a:pPr/>
          </a:p>
        </p:txBody>
      </p:sp>
      <p:sp>
        <p:nvSpPr>
          <p:cNvPr id="352" name="Shape 352"/>
          <p:cNvSpPr/>
          <p:nvPr>
            <p:ph type="body" idx="1"/>
          </p:nvPr>
        </p:nvSpPr>
        <p:spPr>
          <a:prstGeom prst="rect">
            <a:avLst/>
          </a:prstGeom>
        </p:spPr>
        <p:txBody>
          <a:bodyPr/>
          <a:lstStyle/>
          <a:p>
            <a:pPr/>
          </a:p>
        </p:txBody>
      </p:sp>
      <p:pic>
        <p:nvPicPr>
          <p:cNvPr id="353" name="24-03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57" name="Shape 357"/>
          <p:cNvSpPr/>
          <p:nvPr>
            <p:ph type="title"/>
          </p:nvPr>
        </p:nvSpPr>
        <p:spPr>
          <a:prstGeom prst="rect">
            <a:avLst/>
          </a:prstGeom>
        </p:spPr>
        <p:txBody>
          <a:bodyPr/>
          <a:lstStyle/>
          <a:p>
            <a:pPr/>
          </a:p>
        </p:txBody>
      </p:sp>
      <p:sp>
        <p:nvSpPr>
          <p:cNvPr id="358" name="Shape 358"/>
          <p:cNvSpPr/>
          <p:nvPr>
            <p:ph type="body" idx="1"/>
          </p:nvPr>
        </p:nvSpPr>
        <p:spPr>
          <a:prstGeom prst="rect">
            <a:avLst/>
          </a:prstGeom>
        </p:spPr>
        <p:txBody>
          <a:bodyPr/>
          <a:lstStyle/>
          <a:p>
            <a:pPr/>
          </a:p>
        </p:txBody>
      </p:sp>
      <p:pic>
        <p:nvPicPr>
          <p:cNvPr id="359" name="24-03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3" name="Shape 363"/>
          <p:cNvSpPr/>
          <p:nvPr>
            <p:ph type="title"/>
          </p:nvPr>
        </p:nvSpPr>
        <p:spPr>
          <a:prstGeom prst="rect">
            <a:avLst/>
          </a:prstGeom>
        </p:spPr>
        <p:txBody>
          <a:bodyPr/>
          <a:lstStyle/>
          <a:p>
            <a:pPr/>
          </a:p>
        </p:txBody>
      </p:sp>
      <p:sp>
        <p:nvSpPr>
          <p:cNvPr id="364" name="Shape 364"/>
          <p:cNvSpPr/>
          <p:nvPr>
            <p:ph type="body" idx="1"/>
          </p:nvPr>
        </p:nvSpPr>
        <p:spPr>
          <a:prstGeom prst="rect">
            <a:avLst/>
          </a:prstGeom>
        </p:spPr>
        <p:txBody>
          <a:bodyPr/>
          <a:lstStyle/>
          <a:p>
            <a:pPr/>
          </a:p>
        </p:txBody>
      </p:sp>
      <p:pic>
        <p:nvPicPr>
          <p:cNvPr id="365" name="24-03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55" name="Shape 155"/>
          <p:cNvSpPr/>
          <p:nvPr>
            <p:ph type="title"/>
          </p:nvPr>
        </p:nvSpPr>
        <p:spPr>
          <a:prstGeom prst="rect">
            <a:avLst/>
          </a:prstGeom>
        </p:spPr>
        <p:txBody>
          <a:bodyPr/>
          <a:lstStyle/>
          <a:p>
            <a:pPr/>
          </a:p>
        </p:txBody>
      </p:sp>
      <p:sp>
        <p:nvSpPr>
          <p:cNvPr id="156" name="Shape 156"/>
          <p:cNvSpPr/>
          <p:nvPr>
            <p:ph type="body" idx="1"/>
          </p:nvPr>
        </p:nvSpPr>
        <p:spPr>
          <a:prstGeom prst="rect">
            <a:avLst/>
          </a:prstGeom>
        </p:spPr>
        <p:txBody>
          <a:bodyPr/>
          <a:lstStyle/>
          <a:p>
            <a:pPr/>
          </a:p>
        </p:txBody>
      </p:sp>
      <p:pic>
        <p:nvPicPr>
          <p:cNvPr id="157" name="24-0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69" name="Shape 369"/>
          <p:cNvSpPr/>
          <p:nvPr>
            <p:ph type="title"/>
          </p:nvPr>
        </p:nvSpPr>
        <p:spPr>
          <a:prstGeom prst="rect">
            <a:avLst/>
          </a:prstGeom>
        </p:spPr>
        <p:txBody>
          <a:bodyPr/>
          <a:lstStyle/>
          <a:p>
            <a:pPr/>
          </a:p>
        </p:txBody>
      </p:sp>
      <p:sp>
        <p:nvSpPr>
          <p:cNvPr id="370" name="Shape 370"/>
          <p:cNvSpPr/>
          <p:nvPr>
            <p:ph type="body" idx="1"/>
          </p:nvPr>
        </p:nvSpPr>
        <p:spPr>
          <a:prstGeom prst="rect">
            <a:avLst/>
          </a:prstGeom>
        </p:spPr>
        <p:txBody>
          <a:bodyPr/>
          <a:lstStyle/>
          <a:p>
            <a:pPr/>
          </a:p>
        </p:txBody>
      </p:sp>
      <p:pic>
        <p:nvPicPr>
          <p:cNvPr id="371" name="24-0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75" name="Shape 375"/>
          <p:cNvSpPr/>
          <p:nvPr>
            <p:ph type="title"/>
          </p:nvPr>
        </p:nvSpPr>
        <p:spPr>
          <a:prstGeom prst="rect">
            <a:avLst/>
          </a:prstGeom>
        </p:spPr>
        <p:txBody>
          <a:bodyPr/>
          <a:lstStyle/>
          <a:p>
            <a:pPr/>
          </a:p>
        </p:txBody>
      </p:sp>
      <p:sp>
        <p:nvSpPr>
          <p:cNvPr id="376" name="Shape 376"/>
          <p:cNvSpPr/>
          <p:nvPr>
            <p:ph type="body" idx="1"/>
          </p:nvPr>
        </p:nvSpPr>
        <p:spPr>
          <a:prstGeom prst="rect">
            <a:avLst/>
          </a:prstGeom>
        </p:spPr>
        <p:txBody>
          <a:bodyPr/>
          <a:lstStyle/>
          <a:p>
            <a:pPr/>
          </a:p>
        </p:txBody>
      </p:sp>
      <p:pic>
        <p:nvPicPr>
          <p:cNvPr id="377" name="24-04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1" name="Shape 381"/>
          <p:cNvSpPr/>
          <p:nvPr>
            <p:ph type="title"/>
          </p:nvPr>
        </p:nvSpPr>
        <p:spPr>
          <a:prstGeom prst="rect">
            <a:avLst/>
          </a:prstGeom>
        </p:spPr>
        <p:txBody>
          <a:bodyPr/>
          <a:lstStyle/>
          <a:p>
            <a:pPr/>
          </a:p>
        </p:txBody>
      </p:sp>
      <p:sp>
        <p:nvSpPr>
          <p:cNvPr id="382" name="Shape 382"/>
          <p:cNvSpPr/>
          <p:nvPr>
            <p:ph type="body" idx="1"/>
          </p:nvPr>
        </p:nvSpPr>
        <p:spPr>
          <a:prstGeom prst="rect">
            <a:avLst/>
          </a:prstGeom>
        </p:spPr>
        <p:txBody>
          <a:bodyPr/>
          <a:lstStyle/>
          <a:p>
            <a:pPr/>
          </a:p>
        </p:txBody>
      </p:sp>
      <p:pic>
        <p:nvPicPr>
          <p:cNvPr id="383" name="24-04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87" name="Shape 387"/>
          <p:cNvSpPr/>
          <p:nvPr>
            <p:ph type="title"/>
          </p:nvPr>
        </p:nvSpPr>
        <p:spPr>
          <a:prstGeom prst="rect">
            <a:avLst/>
          </a:prstGeom>
        </p:spPr>
        <p:txBody>
          <a:bodyPr/>
          <a:lstStyle/>
          <a:p>
            <a:pPr/>
          </a:p>
        </p:txBody>
      </p:sp>
      <p:sp>
        <p:nvSpPr>
          <p:cNvPr id="388" name="Shape 388"/>
          <p:cNvSpPr/>
          <p:nvPr>
            <p:ph type="body" idx="1"/>
          </p:nvPr>
        </p:nvSpPr>
        <p:spPr>
          <a:prstGeom prst="rect">
            <a:avLst/>
          </a:prstGeom>
        </p:spPr>
        <p:txBody>
          <a:bodyPr/>
          <a:lstStyle/>
          <a:p>
            <a:pPr/>
          </a:p>
        </p:txBody>
      </p:sp>
      <p:pic>
        <p:nvPicPr>
          <p:cNvPr id="389" name="24-04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3" name="Shape 393"/>
          <p:cNvSpPr/>
          <p:nvPr>
            <p:ph type="title"/>
          </p:nvPr>
        </p:nvSpPr>
        <p:spPr>
          <a:prstGeom prst="rect">
            <a:avLst/>
          </a:prstGeom>
        </p:spPr>
        <p:txBody>
          <a:bodyPr/>
          <a:lstStyle/>
          <a:p>
            <a:pPr/>
          </a:p>
        </p:txBody>
      </p:sp>
      <p:sp>
        <p:nvSpPr>
          <p:cNvPr id="394" name="Shape 394"/>
          <p:cNvSpPr/>
          <p:nvPr>
            <p:ph type="body" idx="1"/>
          </p:nvPr>
        </p:nvSpPr>
        <p:spPr>
          <a:prstGeom prst="rect">
            <a:avLst/>
          </a:prstGeom>
        </p:spPr>
        <p:txBody>
          <a:bodyPr/>
          <a:lstStyle/>
          <a:p>
            <a:pPr/>
          </a:p>
        </p:txBody>
      </p:sp>
      <p:pic>
        <p:nvPicPr>
          <p:cNvPr id="395" name="2405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399" name="Shape 399"/>
          <p:cNvSpPr/>
          <p:nvPr>
            <p:ph type="title"/>
          </p:nvPr>
        </p:nvSpPr>
        <p:spPr>
          <a:prstGeom prst="rect">
            <a:avLst/>
          </a:prstGeom>
        </p:spPr>
        <p:txBody>
          <a:bodyPr/>
          <a:lstStyle/>
          <a:p>
            <a:pPr/>
          </a:p>
        </p:txBody>
      </p:sp>
      <p:sp>
        <p:nvSpPr>
          <p:cNvPr id="400" name="Shape 400"/>
          <p:cNvSpPr/>
          <p:nvPr>
            <p:ph type="body" idx="1"/>
          </p:nvPr>
        </p:nvSpPr>
        <p:spPr>
          <a:prstGeom prst="rect">
            <a:avLst/>
          </a:prstGeom>
        </p:spPr>
        <p:txBody>
          <a:bodyPr/>
          <a:lstStyle/>
          <a:p>
            <a:pPr/>
          </a:p>
        </p:txBody>
      </p:sp>
      <p:pic>
        <p:nvPicPr>
          <p:cNvPr id="401" name="2405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05" name="Shape 405"/>
          <p:cNvSpPr/>
          <p:nvPr>
            <p:ph type="title"/>
          </p:nvPr>
        </p:nvSpPr>
        <p:spPr>
          <a:prstGeom prst="rect">
            <a:avLst/>
          </a:prstGeom>
        </p:spPr>
        <p:txBody>
          <a:bodyPr/>
          <a:lstStyle/>
          <a:p>
            <a:pPr/>
          </a:p>
        </p:txBody>
      </p:sp>
      <p:sp>
        <p:nvSpPr>
          <p:cNvPr id="406" name="Shape 406"/>
          <p:cNvSpPr/>
          <p:nvPr>
            <p:ph type="body" idx="1"/>
          </p:nvPr>
        </p:nvSpPr>
        <p:spPr>
          <a:prstGeom prst="rect">
            <a:avLst/>
          </a:prstGeom>
        </p:spPr>
        <p:txBody>
          <a:bodyPr/>
          <a:lstStyle/>
          <a:p>
            <a:pPr/>
          </a:p>
        </p:txBody>
      </p:sp>
      <p:pic>
        <p:nvPicPr>
          <p:cNvPr id="407" name="0914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1" name="Shape 411"/>
          <p:cNvSpPr/>
          <p:nvPr>
            <p:ph type="title"/>
          </p:nvPr>
        </p:nvSpPr>
        <p:spPr>
          <a:prstGeom prst="rect">
            <a:avLst/>
          </a:prstGeom>
        </p:spPr>
        <p:txBody>
          <a:bodyPr/>
          <a:lstStyle/>
          <a:p>
            <a:pPr/>
          </a:p>
        </p:txBody>
      </p:sp>
      <p:sp>
        <p:nvSpPr>
          <p:cNvPr id="412" name="Shape 412"/>
          <p:cNvSpPr/>
          <p:nvPr>
            <p:ph type="body" idx="1"/>
          </p:nvPr>
        </p:nvSpPr>
        <p:spPr>
          <a:prstGeom prst="rect">
            <a:avLst/>
          </a:prstGeom>
        </p:spPr>
        <p:txBody>
          <a:bodyPr/>
          <a:lstStyle/>
          <a:p>
            <a:pPr/>
          </a:p>
        </p:txBody>
      </p:sp>
      <p:pic>
        <p:nvPicPr>
          <p:cNvPr id="413" name="24-04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17" name="Shape 417"/>
          <p:cNvSpPr/>
          <p:nvPr>
            <p:ph type="title"/>
          </p:nvPr>
        </p:nvSpPr>
        <p:spPr>
          <a:prstGeom prst="rect">
            <a:avLst/>
          </a:prstGeom>
        </p:spPr>
        <p:txBody>
          <a:bodyPr/>
          <a:lstStyle/>
          <a:p>
            <a:pPr/>
          </a:p>
        </p:txBody>
      </p:sp>
      <p:sp>
        <p:nvSpPr>
          <p:cNvPr id="418" name="Shape 418"/>
          <p:cNvSpPr/>
          <p:nvPr>
            <p:ph type="body" idx="1"/>
          </p:nvPr>
        </p:nvSpPr>
        <p:spPr>
          <a:prstGeom prst="rect">
            <a:avLst/>
          </a:prstGeom>
        </p:spPr>
        <p:txBody>
          <a:bodyPr/>
          <a:lstStyle/>
          <a:p>
            <a:pPr/>
          </a:p>
        </p:txBody>
      </p:sp>
      <p:pic>
        <p:nvPicPr>
          <p:cNvPr id="419" name="2405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3" name="Shape 423"/>
          <p:cNvSpPr/>
          <p:nvPr>
            <p:ph type="title"/>
          </p:nvPr>
        </p:nvSpPr>
        <p:spPr>
          <a:prstGeom prst="rect">
            <a:avLst/>
          </a:prstGeom>
        </p:spPr>
        <p:txBody>
          <a:bodyPr/>
          <a:lstStyle/>
          <a:p>
            <a:pPr/>
          </a:p>
        </p:txBody>
      </p:sp>
      <p:sp>
        <p:nvSpPr>
          <p:cNvPr id="424" name="Shape 424"/>
          <p:cNvSpPr/>
          <p:nvPr>
            <p:ph type="body" idx="1"/>
          </p:nvPr>
        </p:nvSpPr>
        <p:spPr>
          <a:prstGeom prst="rect">
            <a:avLst/>
          </a:prstGeom>
        </p:spPr>
        <p:txBody>
          <a:bodyPr/>
          <a:lstStyle/>
          <a:p>
            <a:pPr/>
          </a:p>
        </p:txBody>
      </p:sp>
      <p:pic>
        <p:nvPicPr>
          <p:cNvPr id="425" name="24-04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1" name="Shape 161"/>
          <p:cNvSpPr/>
          <p:nvPr>
            <p:ph type="title"/>
          </p:nvPr>
        </p:nvSpPr>
        <p:spPr>
          <a:prstGeom prst="rect">
            <a:avLst/>
          </a:prstGeom>
        </p:spPr>
        <p:txBody>
          <a:bodyPr/>
          <a:lstStyle/>
          <a:p>
            <a:pPr/>
          </a:p>
        </p:txBody>
      </p:sp>
      <p:sp>
        <p:nvSpPr>
          <p:cNvPr id="162" name="Shape 162"/>
          <p:cNvSpPr/>
          <p:nvPr>
            <p:ph type="body" idx="1"/>
          </p:nvPr>
        </p:nvSpPr>
        <p:spPr>
          <a:prstGeom prst="rect">
            <a:avLst/>
          </a:prstGeom>
        </p:spPr>
        <p:txBody>
          <a:bodyPr/>
          <a:lstStyle/>
          <a:p>
            <a:pPr/>
          </a:p>
        </p:txBody>
      </p:sp>
      <p:pic>
        <p:nvPicPr>
          <p:cNvPr id="163" name="iStock_000012866856-800x60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29" name="Shape 429"/>
          <p:cNvSpPr/>
          <p:nvPr>
            <p:ph type="title"/>
          </p:nvPr>
        </p:nvSpPr>
        <p:spPr>
          <a:prstGeom prst="rect">
            <a:avLst/>
          </a:prstGeom>
        </p:spPr>
        <p:txBody>
          <a:bodyPr/>
          <a:lstStyle/>
          <a:p>
            <a:pPr/>
          </a:p>
        </p:txBody>
      </p:sp>
      <p:sp>
        <p:nvSpPr>
          <p:cNvPr id="430" name="Shape 430"/>
          <p:cNvSpPr/>
          <p:nvPr>
            <p:ph type="body" idx="1"/>
          </p:nvPr>
        </p:nvSpPr>
        <p:spPr>
          <a:prstGeom prst="rect">
            <a:avLst/>
          </a:prstGeom>
        </p:spPr>
        <p:txBody>
          <a:bodyPr/>
          <a:lstStyle/>
          <a:p>
            <a:pPr/>
          </a:p>
        </p:txBody>
      </p:sp>
      <p:pic>
        <p:nvPicPr>
          <p:cNvPr id="431" name="24-05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35" name="Shape 435"/>
          <p:cNvSpPr/>
          <p:nvPr>
            <p:ph type="title"/>
          </p:nvPr>
        </p:nvSpPr>
        <p:spPr>
          <a:prstGeom prst="rect">
            <a:avLst/>
          </a:prstGeom>
        </p:spPr>
        <p:txBody>
          <a:bodyPr/>
          <a:lstStyle/>
          <a:p>
            <a:pPr/>
          </a:p>
        </p:txBody>
      </p:sp>
      <p:sp>
        <p:nvSpPr>
          <p:cNvPr id="436" name="Shape 436"/>
          <p:cNvSpPr/>
          <p:nvPr>
            <p:ph type="body" idx="1"/>
          </p:nvPr>
        </p:nvSpPr>
        <p:spPr>
          <a:prstGeom prst="rect">
            <a:avLst/>
          </a:prstGeom>
        </p:spPr>
        <p:txBody>
          <a:bodyPr/>
          <a:lstStyle/>
          <a:p>
            <a:pPr/>
          </a:p>
        </p:txBody>
      </p:sp>
      <p:pic>
        <p:nvPicPr>
          <p:cNvPr id="437" name="24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1" name="Shape 441"/>
          <p:cNvSpPr/>
          <p:nvPr>
            <p:ph type="title"/>
          </p:nvPr>
        </p:nvSpPr>
        <p:spPr>
          <a:prstGeom prst="rect">
            <a:avLst/>
          </a:prstGeom>
        </p:spPr>
        <p:txBody>
          <a:bodyPr/>
          <a:lstStyle/>
          <a:p>
            <a:pPr/>
          </a:p>
        </p:txBody>
      </p:sp>
      <p:sp>
        <p:nvSpPr>
          <p:cNvPr id="442" name="Shape 442"/>
          <p:cNvSpPr/>
          <p:nvPr>
            <p:ph type="body" idx="1"/>
          </p:nvPr>
        </p:nvSpPr>
        <p:spPr>
          <a:prstGeom prst="rect">
            <a:avLst/>
          </a:prstGeom>
        </p:spPr>
        <p:txBody>
          <a:bodyPr/>
          <a:lstStyle/>
          <a:p>
            <a:pPr/>
          </a:p>
        </p:txBody>
      </p:sp>
      <p:pic>
        <p:nvPicPr>
          <p:cNvPr id="443" name="24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47" name="Shape 447"/>
          <p:cNvSpPr/>
          <p:nvPr>
            <p:ph type="title"/>
          </p:nvPr>
        </p:nvSpPr>
        <p:spPr>
          <a:prstGeom prst="rect">
            <a:avLst/>
          </a:prstGeom>
        </p:spPr>
        <p:txBody>
          <a:bodyPr/>
          <a:lstStyle/>
          <a:p>
            <a:pPr/>
          </a:p>
        </p:txBody>
      </p:sp>
      <p:sp>
        <p:nvSpPr>
          <p:cNvPr id="448" name="Shape 448"/>
          <p:cNvSpPr/>
          <p:nvPr>
            <p:ph type="body" idx="1"/>
          </p:nvPr>
        </p:nvSpPr>
        <p:spPr>
          <a:prstGeom prst="rect">
            <a:avLst/>
          </a:prstGeom>
        </p:spPr>
        <p:txBody>
          <a:bodyPr/>
          <a:lstStyle/>
          <a:p>
            <a:pPr/>
          </a:p>
        </p:txBody>
      </p:sp>
      <p:pic>
        <p:nvPicPr>
          <p:cNvPr id="449" name="24-05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3" name="Shape 453"/>
          <p:cNvSpPr/>
          <p:nvPr>
            <p:ph type="title"/>
          </p:nvPr>
        </p:nvSpPr>
        <p:spPr>
          <a:prstGeom prst="rect">
            <a:avLst/>
          </a:prstGeom>
        </p:spPr>
        <p:txBody>
          <a:bodyPr/>
          <a:lstStyle/>
          <a:p>
            <a:pPr/>
          </a:p>
        </p:txBody>
      </p:sp>
      <p:sp>
        <p:nvSpPr>
          <p:cNvPr id="454" name="Shape 454"/>
          <p:cNvSpPr/>
          <p:nvPr>
            <p:ph type="body" idx="1"/>
          </p:nvPr>
        </p:nvSpPr>
        <p:spPr>
          <a:prstGeom prst="rect">
            <a:avLst/>
          </a:prstGeom>
        </p:spPr>
        <p:txBody>
          <a:bodyPr/>
          <a:lstStyle/>
          <a:p>
            <a:pPr/>
          </a:p>
        </p:txBody>
      </p:sp>
      <p:pic>
        <p:nvPicPr>
          <p:cNvPr id="455" name="24-05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59" name="Shape 459"/>
          <p:cNvSpPr/>
          <p:nvPr>
            <p:ph type="title"/>
          </p:nvPr>
        </p:nvSpPr>
        <p:spPr>
          <a:prstGeom prst="rect">
            <a:avLst/>
          </a:prstGeom>
        </p:spPr>
        <p:txBody>
          <a:bodyPr/>
          <a:lstStyle/>
          <a:p>
            <a:pPr/>
          </a:p>
        </p:txBody>
      </p:sp>
      <p:sp>
        <p:nvSpPr>
          <p:cNvPr id="460" name="Shape 460"/>
          <p:cNvSpPr/>
          <p:nvPr>
            <p:ph type="body" idx="1"/>
          </p:nvPr>
        </p:nvSpPr>
        <p:spPr>
          <a:prstGeom prst="rect">
            <a:avLst/>
          </a:prstGeom>
        </p:spPr>
        <p:txBody>
          <a:bodyPr/>
          <a:lstStyle/>
          <a:p>
            <a:pPr/>
          </a:p>
        </p:txBody>
      </p:sp>
      <p:pic>
        <p:nvPicPr>
          <p:cNvPr id="461" name="24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65" name="Shape 465"/>
          <p:cNvSpPr/>
          <p:nvPr>
            <p:ph type="title"/>
          </p:nvPr>
        </p:nvSpPr>
        <p:spPr>
          <a:prstGeom prst="rect">
            <a:avLst/>
          </a:prstGeom>
        </p:spPr>
        <p:txBody>
          <a:bodyPr/>
          <a:lstStyle/>
          <a:p>
            <a:pPr/>
          </a:p>
        </p:txBody>
      </p:sp>
      <p:sp>
        <p:nvSpPr>
          <p:cNvPr id="466" name="Shape 466"/>
          <p:cNvSpPr/>
          <p:nvPr>
            <p:ph type="body" idx="1"/>
          </p:nvPr>
        </p:nvSpPr>
        <p:spPr>
          <a:prstGeom prst="rect">
            <a:avLst/>
          </a:prstGeom>
        </p:spPr>
        <p:txBody>
          <a:bodyPr/>
          <a:lstStyle/>
          <a:p>
            <a:pPr/>
          </a:p>
        </p:txBody>
      </p:sp>
      <p:pic>
        <p:nvPicPr>
          <p:cNvPr id="467" name="24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1" name="Shape 471"/>
          <p:cNvSpPr/>
          <p:nvPr>
            <p:ph type="title"/>
          </p:nvPr>
        </p:nvSpPr>
        <p:spPr>
          <a:prstGeom prst="rect">
            <a:avLst/>
          </a:prstGeom>
        </p:spPr>
        <p:txBody>
          <a:bodyPr/>
          <a:lstStyle/>
          <a:p>
            <a:pPr/>
          </a:p>
        </p:txBody>
      </p:sp>
      <p:sp>
        <p:nvSpPr>
          <p:cNvPr id="472" name="Shape 472"/>
          <p:cNvSpPr/>
          <p:nvPr>
            <p:ph type="body" idx="1"/>
          </p:nvPr>
        </p:nvSpPr>
        <p:spPr>
          <a:prstGeom prst="rect">
            <a:avLst/>
          </a:prstGeom>
        </p:spPr>
        <p:txBody>
          <a:bodyPr/>
          <a:lstStyle/>
          <a:p>
            <a:pPr/>
          </a:p>
        </p:txBody>
      </p:sp>
      <p:pic>
        <p:nvPicPr>
          <p:cNvPr id="473" name="24-05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77" name="Shape 477"/>
          <p:cNvSpPr/>
          <p:nvPr>
            <p:ph type="title"/>
          </p:nvPr>
        </p:nvSpPr>
        <p:spPr>
          <a:prstGeom prst="rect">
            <a:avLst/>
          </a:prstGeom>
        </p:spPr>
        <p:txBody>
          <a:bodyPr/>
          <a:lstStyle/>
          <a:p>
            <a:pPr/>
          </a:p>
        </p:txBody>
      </p:sp>
      <p:sp>
        <p:nvSpPr>
          <p:cNvPr id="478" name="Shape 478"/>
          <p:cNvSpPr/>
          <p:nvPr>
            <p:ph type="body" idx="1"/>
          </p:nvPr>
        </p:nvSpPr>
        <p:spPr>
          <a:prstGeom prst="rect">
            <a:avLst/>
          </a:prstGeom>
        </p:spPr>
        <p:txBody>
          <a:bodyPr/>
          <a:lstStyle/>
          <a:p>
            <a:pPr/>
          </a:p>
        </p:txBody>
      </p:sp>
      <p:pic>
        <p:nvPicPr>
          <p:cNvPr id="479" name="24-05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3" name="Shape 483"/>
          <p:cNvSpPr/>
          <p:nvPr>
            <p:ph type="title"/>
          </p:nvPr>
        </p:nvSpPr>
        <p:spPr>
          <a:prstGeom prst="rect">
            <a:avLst/>
          </a:prstGeom>
        </p:spPr>
        <p:txBody>
          <a:bodyPr/>
          <a:lstStyle/>
          <a:p>
            <a:pPr/>
          </a:p>
        </p:txBody>
      </p:sp>
      <p:sp>
        <p:nvSpPr>
          <p:cNvPr id="484" name="Shape 484"/>
          <p:cNvSpPr/>
          <p:nvPr>
            <p:ph type="body" idx="1"/>
          </p:nvPr>
        </p:nvSpPr>
        <p:spPr>
          <a:prstGeom prst="rect">
            <a:avLst/>
          </a:prstGeom>
        </p:spPr>
        <p:txBody>
          <a:bodyPr/>
          <a:lstStyle/>
          <a:p>
            <a:pPr/>
          </a:p>
        </p:txBody>
      </p:sp>
      <p:pic>
        <p:nvPicPr>
          <p:cNvPr id="485" name="24-05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67" name="Shape 167"/>
          <p:cNvSpPr/>
          <p:nvPr>
            <p:ph type="title"/>
          </p:nvPr>
        </p:nvSpPr>
        <p:spPr>
          <a:prstGeom prst="rect">
            <a:avLst/>
          </a:prstGeom>
        </p:spPr>
        <p:txBody>
          <a:bodyPr/>
          <a:lstStyle/>
          <a:p>
            <a:pPr/>
          </a:p>
        </p:txBody>
      </p:sp>
      <p:sp>
        <p:nvSpPr>
          <p:cNvPr id="168" name="Shape 168"/>
          <p:cNvSpPr/>
          <p:nvPr>
            <p:ph type="body" idx="1"/>
          </p:nvPr>
        </p:nvSpPr>
        <p:spPr>
          <a:prstGeom prst="rect">
            <a:avLst/>
          </a:prstGeom>
        </p:spPr>
        <p:txBody>
          <a:bodyPr/>
          <a:lstStyle/>
          <a:p>
            <a:pPr/>
          </a:p>
        </p:txBody>
      </p:sp>
      <p:pic>
        <p:nvPicPr>
          <p:cNvPr id="169" name="24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89" name="Shape 489"/>
          <p:cNvSpPr/>
          <p:nvPr>
            <p:ph type="title"/>
          </p:nvPr>
        </p:nvSpPr>
        <p:spPr>
          <a:prstGeom prst="rect">
            <a:avLst/>
          </a:prstGeom>
        </p:spPr>
        <p:txBody>
          <a:bodyPr/>
          <a:lstStyle/>
          <a:p>
            <a:pPr/>
          </a:p>
        </p:txBody>
      </p:sp>
      <p:sp>
        <p:nvSpPr>
          <p:cNvPr id="490" name="Shape 490"/>
          <p:cNvSpPr/>
          <p:nvPr>
            <p:ph type="body" idx="1"/>
          </p:nvPr>
        </p:nvSpPr>
        <p:spPr>
          <a:prstGeom prst="rect">
            <a:avLst/>
          </a:prstGeom>
        </p:spPr>
        <p:txBody>
          <a:bodyPr/>
          <a:lstStyle/>
          <a:p>
            <a:pPr/>
          </a:p>
        </p:txBody>
      </p:sp>
      <p:pic>
        <p:nvPicPr>
          <p:cNvPr id="491" name="24-06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495" name="Shape 495"/>
          <p:cNvSpPr/>
          <p:nvPr>
            <p:ph type="title"/>
          </p:nvPr>
        </p:nvSpPr>
        <p:spPr>
          <a:prstGeom prst="rect">
            <a:avLst/>
          </a:prstGeom>
        </p:spPr>
        <p:txBody>
          <a:bodyPr/>
          <a:lstStyle/>
          <a:p>
            <a:pPr/>
          </a:p>
        </p:txBody>
      </p:sp>
      <p:sp>
        <p:nvSpPr>
          <p:cNvPr id="496" name="Shape 496"/>
          <p:cNvSpPr/>
          <p:nvPr>
            <p:ph type="body" idx="1"/>
          </p:nvPr>
        </p:nvSpPr>
        <p:spPr>
          <a:prstGeom prst="rect">
            <a:avLst/>
          </a:prstGeom>
        </p:spPr>
        <p:txBody>
          <a:bodyPr/>
          <a:lstStyle/>
          <a:p>
            <a:pPr/>
          </a:p>
        </p:txBody>
      </p:sp>
      <p:pic>
        <p:nvPicPr>
          <p:cNvPr id="497" name="24-06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1" name="Shape 501"/>
          <p:cNvSpPr/>
          <p:nvPr>
            <p:ph type="title"/>
          </p:nvPr>
        </p:nvSpPr>
        <p:spPr>
          <a:prstGeom prst="rect">
            <a:avLst/>
          </a:prstGeom>
        </p:spPr>
        <p:txBody>
          <a:bodyPr/>
          <a:lstStyle/>
          <a:p>
            <a:pPr/>
          </a:p>
        </p:txBody>
      </p:sp>
      <p:sp>
        <p:nvSpPr>
          <p:cNvPr id="502" name="Shape 502"/>
          <p:cNvSpPr/>
          <p:nvPr>
            <p:ph type="body" idx="1"/>
          </p:nvPr>
        </p:nvSpPr>
        <p:spPr>
          <a:prstGeom prst="rect">
            <a:avLst/>
          </a:prstGeom>
        </p:spPr>
        <p:txBody>
          <a:bodyPr/>
          <a:lstStyle/>
          <a:p>
            <a:pPr/>
          </a:p>
        </p:txBody>
      </p:sp>
      <p:pic>
        <p:nvPicPr>
          <p:cNvPr id="503" name="24-06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07" name="Shape 507"/>
          <p:cNvSpPr/>
          <p:nvPr>
            <p:ph type="title"/>
          </p:nvPr>
        </p:nvSpPr>
        <p:spPr>
          <a:prstGeom prst="rect">
            <a:avLst/>
          </a:prstGeom>
        </p:spPr>
        <p:txBody>
          <a:bodyPr/>
          <a:lstStyle/>
          <a:p>
            <a:pPr/>
          </a:p>
        </p:txBody>
      </p:sp>
      <p:sp>
        <p:nvSpPr>
          <p:cNvPr id="508" name="Shape 508"/>
          <p:cNvSpPr/>
          <p:nvPr>
            <p:ph type="body" idx="1"/>
          </p:nvPr>
        </p:nvSpPr>
        <p:spPr>
          <a:prstGeom prst="rect">
            <a:avLst/>
          </a:prstGeom>
        </p:spPr>
        <p:txBody>
          <a:bodyPr/>
          <a:lstStyle/>
          <a:p>
            <a:pPr/>
          </a:p>
        </p:txBody>
      </p:sp>
      <p:pic>
        <p:nvPicPr>
          <p:cNvPr id="509" name="24-06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3" name="Shape 513"/>
          <p:cNvSpPr/>
          <p:nvPr>
            <p:ph type="title"/>
          </p:nvPr>
        </p:nvSpPr>
        <p:spPr>
          <a:prstGeom prst="rect">
            <a:avLst/>
          </a:prstGeom>
        </p:spPr>
        <p:txBody>
          <a:bodyPr/>
          <a:lstStyle/>
          <a:p>
            <a:pPr/>
          </a:p>
        </p:txBody>
      </p:sp>
      <p:sp>
        <p:nvSpPr>
          <p:cNvPr id="514" name="Shape 514"/>
          <p:cNvSpPr/>
          <p:nvPr>
            <p:ph type="body" idx="1"/>
          </p:nvPr>
        </p:nvSpPr>
        <p:spPr>
          <a:prstGeom prst="rect">
            <a:avLst/>
          </a:prstGeom>
        </p:spPr>
        <p:txBody>
          <a:bodyPr/>
          <a:lstStyle/>
          <a:p>
            <a:pPr/>
          </a:p>
        </p:txBody>
      </p:sp>
      <p:pic>
        <p:nvPicPr>
          <p:cNvPr id="515" name="24-06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19" name="Shape 519"/>
          <p:cNvSpPr/>
          <p:nvPr>
            <p:ph type="title"/>
          </p:nvPr>
        </p:nvSpPr>
        <p:spPr>
          <a:prstGeom prst="rect">
            <a:avLst/>
          </a:prstGeom>
        </p:spPr>
        <p:txBody>
          <a:bodyPr/>
          <a:lstStyle/>
          <a:p>
            <a:pPr/>
          </a:p>
        </p:txBody>
      </p:sp>
      <p:sp>
        <p:nvSpPr>
          <p:cNvPr id="520" name="Shape 520"/>
          <p:cNvSpPr/>
          <p:nvPr>
            <p:ph type="body" idx="1"/>
          </p:nvPr>
        </p:nvSpPr>
        <p:spPr>
          <a:prstGeom prst="rect">
            <a:avLst/>
          </a:prstGeom>
        </p:spPr>
        <p:txBody>
          <a:bodyPr/>
          <a:lstStyle/>
          <a:p>
            <a:pPr/>
          </a:p>
        </p:txBody>
      </p:sp>
      <p:pic>
        <p:nvPicPr>
          <p:cNvPr id="521" name="24-06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25" name="Shape 525"/>
          <p:cNvSpPr/>
          <p:nvPr>
            <p:ph type="title"/>
          </p:nvPr>
        </p:nvSpPr>
        <p:spPr>
          <a:prstGeom prst="rect">
            <a:avLst/>
          </a:prstGeom>
        </p:spPr>
        <p:txBody>
          <a:bodyPr/>
          <a:lstStyle/>
          <a:p>
            <a:pPr/>
          </a:p>
        </p:txBody>
      </p:sp>
      <p:sp>
        <p:nvSpPr>
          <p:cNvPr id="526" name="Shape 526"/>
          <p:cNvSpPr/>
          <p:nvPr>
            <p:ph type="body" idx="1"/>
          </p:nvPr>
        </p:nvSpPr>
        <p:spPr>
          <a:prstGeom prst="rect">
            <a:avLst/>
          </a:prstGeom>
        </p:spPr>
        <p:txBody>
          <a:bodyPr/>
          <a:lstStyle/>
          <a:p>
            <a:pPr/>
          </a:p>
        </p:txBody>
      </p:sp>
      <p:pic>
        <p:nvPicPr>
          <p:cNvPr id="527" name="24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1" name="Shape 531"/>
          <p:cNvSpPr/>
          <p:nvPr>
            <p:ph type="title"/>
          </p:nvPr>
        </p:nvSpPr>
        <p:spPr>
          <a:prstGeom prst="rect">
            <a:avLst/>
          </a:prstGeom>
        </p:spPr>
        <p:txBody>
          <a:bodyPr/>
          <a:lstStyle/>
          <a:p>
            <a:pPr/>
          </a:p>
        </p:txBody>
      </p:sp>
      <p:sp>
        <p:nvSpPr>
          <p:cNvPr id="532" name="Shape 532"/>
          <p:cNvSpPr/>
          <p:nvPr>
            <p:ph type="body" idx="1"/>
          </p:nvPr>
        </p:nvSpPr>
        <p:spPr>
          <a:prstGeom prst="rect">
            <a:avLst/>
          </a:prstGeom>
        </p:spPr>
        <p:txBody>
          <a:bodyPr/>
          <a:lstStyle/>
          <a:p>
            <a:pPr/>
          </a:p>
        </p:txBody>
      </p:sp>
      <p:pic>
        <p:nvPicPr>
          <p:cNvPr id="533" name="24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37" name="Shape 537"/>
          <p:cNvSpPr/>
          <p:nvPr>
            <p:ph type="title"/>
          </p:nvPr>
        </p:nvSpPr>
        <p:spPr>
          <a:prstGeom prst="rect">
            <a:avLst/>
          </a:prstGeom>
        </p:spPr>
        <p:txBody>
          <a:bodyPr/>
          <a:lstStyle/>
          <a:p>
            <a:pPr/>
          </a:p>
        </p:txBody>
      </p:sp>
      <p:sp>
        <p:nvSpPr>
          <p:cNvPr id="538" name="Shape 538"/>
          <p:cNvSpPr/>
          <p:nvPr>
            <p:ph type="body" idx="1"/>
          </p:nvPr>
        </p:nvSpPr>
        <p:spPr>
          <a:prstGeom prst="rect">
            <a:avLst/>
          </a:prstGeom>
        </p:spPr>
        <p:txBody>
          <a:bodyPr/>
          <a:lstStyle/>
          <a:p>
            <a:pPr/>
          </a:p>
        </p:txBody>
      </p:sp>
      <p:pic>
        <p:nvPicPr>
          <p:cNvPr id="539" name="24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3" name="Shape 543"/>
          <p:cNvSpPr/>
          <p:nvPr>
            <p:ph type="title"/>
          </p:nvPr>
        </p:nvSpPr>
        <p:spPr>
          <a:prstGeom prst="rect">
            <a:avLst/>
          </a:prstGeom>
        </p:spPr>
        <p:txBody>
          <a:bodyPr/>
          <a:lstStyle/>
          <a:p>
            <a:pPr/>
          </a:p>
        </p:txBody>
      </p:sp>
      <p:sp>
        <p:nvSpPr>
          <p:cNvPr id="544" name="Shape 544"/>
          <p:cNvSpPr/>
          <p:nvPr>
            <p:ph type="body" idx="1"/>
          </p:nvPr>
        </p:nvSpPr>
        <p:spPr>
          <a:prstGeom prst="rect">
            <a:avLst/>
          </a:prstGeom>
        </p:spPr>
        <p:txBody>
          <a:bodyPr/>
          <a:lstStyle/>
          <a:p>
            <a:pPr/>
          </a:p>
        </p:txBody>
      </p:sp>
      <p:pic>
        <p:nvPicPr>
          <p:cNvPr id="545" name="24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3" name="Shape 173"/>
          <p:cNvSpPr/>
          <p:nvPr>
            <p:ph type="title"/>
          </p:nvPr>
        </p:nvSpPr>
        <p:spPr>
          <a:prstGeom prst="rect">
            <a:avLst/>
          </a:prstGeom>
        </p:spPr>
        <p:txBody>
          <a:bodyPr/>
          <a:lstStyle/>
          <a:p>
            <a:pPr/>
          </a:p>
        </p:txBody>
      </p:sp>
      <p:sp>
        <p:nvSpPr>
          <p:cNvPr id="174" name="Shape 174"/>
          <p:cNvSpPr/>
          <p:nvPr>
            <p:ph type="body" idx="1"/>
          </p:nvPr>
        </p:nvSpPr>
        <p:spPr>
          <a:prstGeom prst="rect">
            <a:avLst/>
          </a:prstGeom>
        </p:spPr>
        <p:txBody>
          <a:bodyPr/>
          <a:lstStyle/>
          <a:p>
            <a:pPr/>
          </a:p>
        </p:txBody>
      </p:sp>
      <p:pic>
        <p:nvPicPr>
          <p:cNvPr id="175" name="24-00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49" name="Shape 549"/>
          <p:cNvSpPr/>
          <p:nvPr>
            <p:ph type="title"/>
          </p:nvPr>
        </p:nvSpPr>
        <p:spPr>
          <a:prstGeom prst="rect">
            <a:avLst/>
          </a:prstGeom>
        </p:spPr>
        <p:txBody>
          <a:bodyPr/>
          <a:lstStyle/>
          <a:p>
            <a:pPr/>
          </a:p>
        </p:txBody>
      </p:sp>
      <p:sp>
        <p:nvSpPr>
          <p:cNvPr id="550" name="Shape 550"/>
          <p:cNvSpPr/>
          <p:nvPr>
            <p:ph type="body" idx="1"/>
          </p:nvPr>
        </p:nvSpPr>
        <p:spPr>
          <a:prstGeom prst="rect">
            <a:avLst/>
          </a:prstGeom>
        </p:spPr>
        <p:txBody>
          <a:bodyPr/>
          <a:lstStyle/>
          <a:p>
            <a:pPr/>
          </a:p>
        </p:txBody>
      </p:sp>
      <p:pic>
        <p:nvPicPr>
          <p:cNvPr id="551" name="24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55" name="Shape 555"/>
          <p:cNvSpPr/>
          <p:nvPr>
            <p:ph type="title"/>
          </p:nvPr>
        </p:nvSpPr>
        <p:spPr>
          <a:prstGeom prst="rect">
            <a:avLst/>
          </a:prstGeom>
        </p:spPr>
        <p:txBody>
          <a:bodyPr/>
          <a:lstStyle/>
          <a:p>
            <a:pPr/>
          </a:p>
        </p:txBody>
      </p:sp>
      <p:sp>
        <p:nvSpPr>
          <p:cNvPr id="556" name="Shape 556"/>
          <p:cNvSpPr/>
          <p:nvPr>
            <p:ph type="body" idx="1"/>
          </p:nvPr>
        </p:nvSpPr>
        <p:spPr>
          <a:prstGeom prst="rect">
            <a:avLst/>
          </a:prstGeom>
        </p:spPr>
        <p:txBody>
          <a:bodyPr/>
          <a:lstStyle/>
          <a:p>
            <a:pPr/>
          </a:p>
        </p:txBody>
      </p:sp>
      <p:pic>
        <p:nvPicPr>
          <p:cNvPr id="557" name="24-07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1" name="Shape 561"/>
          <p:cNvSpPr/>
          <p:nvPr>
            <p:ph type="title"/>
          </p:nvPr>
        </p:nvSpPr>
        <p:spPr>
          <a:prstGeom prst="rect">
            <a:avLst/>
          </a:prstGeom>
        </p:spPr>
        <p:txBody>
          <a:bodyPr/>
          <a:lstStyle/>
          <a:p>
            <a:pPr/>
          </a:p>
        </p:txBody>
      </p:sp>
      <p:sp>
        <p:nvSpPr>
          <p:cNvPr id="562" name="Shape 562"/>
          <p:cNvSpPr/>
          <p:nvPr>
            <p:ph type="body" idx="1"/>
          </p:nvPr>
        </p:nvSpPr>
        <p:spPr>
          <a:prstGeom prst="rect">
            <a:avLst/>
          </a:prstGeom>
        </p:spPr>
        <p:txBody>
          <a:bodyPr/>
          <a:lstStyle/>
          <a:p>
            <a:pPr/>
          </a:p>
        </p:txBody>
      </p:sp>
      <p:pic>
        <p:nvPicPr>
          <p:cNvPr id="563" name="24-07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67" name="Shape 567"/>
          <p:cNvSpPr/>
          <p:nvPr>
            <p:ph type="title"/>
          </p:nvPr>
        </p:nvSpPr>
        <p:spPr>
          <a:prstGeom prst="rect">
            <a:avLst/>
          </a:prstGeom>
        </p:spPr>
        <p:txBody>
          <a:bodyPr/>
          <a:lstStyle/>
          <a:p>
            <a:pPr/>
          </a:p>
        </p:txBody>
      </p:sp>
      <p:sp>
        <p:nvSpPr>
          <p:cNvPr id="568" name="Shape 568"/>
          <p:cNvSpPr/>
          <p:nvPr>
            <p:ph type="body" idx="1"/>
          </p:nvPr>
        </p:nvSpPr>
        <p:spPr>
          <a:prstGeom prst="rect">
            <a:avLst/>
          </a:prstGeom>
        </p:spPr>
        <p:txBody>
          <a:bodyPr/>
          <a:lstStyle/>
          <a:p>
            <a:pPr/>
          </a:p>
        </p:txBody>
      </p:sp>
      <p:pic>
        <p:nvPicPr>
          <p:cNvPr id="569" name="24-07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3" name="Shape 573"/>
          <p:cNvSpPr/>
          <p:nvPr>
            <p:ph type="title"/>
          </p:nvPr>
        </p:nvSpPr>
        <p:spPr>
          <a:prstGeom prst="rect">
            <a:avLst/>
          </a:prstGeom>
        </p:spPr>
        <p:txBody>
          <a:bodyPr/>
          <a:lstStyle/>
          <a:p>
            <a:pPr/>
          </a:p>
        </p:txBody>
      </p:sp>
      <p:sp>
        <p:nvSpPr>
          <p:cNvPr id="574" name="Shape 574"/>
          <p:cNvSpPr/>
          <p:nvPr>
            <p:ph type="body" idx="1"/>
          </p:nvPr>
        </p:nvSpPr>
        <p:spPr>
          <a:prstGeom prst="rect">
            <a:avLst/>
          </a:prstGeom>
        </p:spPr>
        <p:txBody>
          <a:bodyPr/>
          <a:lstStyle/>
          <a:p>
            <a:pPr/>
          </a:p>
        </p:txBody>
      </p:sp>
      <p:pic>
        <p:nvPicPr>
          <p:cNvPr id="575" name="24-07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79" name="Shape 579"/>
          <p:cNvSpPr/>
          <p:nvPr>
            <p:ph type="title"/>
          </p:nvPr>
        </p:nvSpPr>
        <p:spPr>
          <a:prstGeom prst="rect">
            <a:avLst/>
          </a:prstGeom>
        </p:spPr>
        <p:txBody>
          <a:bodyPr/>
          <a:lstStyle/>
          <a:p>
            <a:pPr/>
          </a:p>
        </p:txBody>
      </p:sp>
      <p:sp>
        <p:nvSpPr>
          <p:cNvPr id="580" name="Shape 580"/>
          <p:cNvSpPr/>
          <p:nvPr>
            <p:ph type="body" idx="1"/>
          </p:nvPr>
        </p:nvSpPr>
        <p:spPr>
          <a:prstGeom prst="rect">
            <a:avLst/>
          </a:prstGeom>
        </p:spPr>
        <p:txBody>
          <a:bodyPr/>
          <a:lstStyle/>
          <a:p>
            <a:pPr/>
          </a:p>
        </p:txBody>
      </p:sp>
      <p:pic>
        <p:nvPicPr>
          <p:cNvPr id="581" name="24-07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85" name="Shape 585"/>
          <p:cNvSpPr/>
          <p:nvPr>
            <p:ph type="title"/>
          </p:nvPr>
        </p:nvSpPr>
        <p:spPr>
          <a:prstGeom prst="rect">
            <a:avLst/>
          </a:prstGeom>
        </p:spPr>
        <p:txBody>
          <a:bodyPr/>
          <a:lstStyle/>
          <a:p>
            <a:pPr/>
          </a:p>
        </p:txBody>
      </p:sp>
      <p:sp>
        <p:nvSpPr>
          <p:cNvPr id="586" name="Shape 586"/>
          <p:cNvSpPr/>
          <p:nvPr>
            <p:ph type="body" idx="1"/>
          </p:nvPr>
        </p:nvSpPr>
        <p:spPr>
          <a:prstGeom prst="rect">
            <a:avLst/>
          </a:prstGeom>
        </p:spPr>
        <p:txBody>
          <a:bodyPr/>
          <a:lstStyle/>
          <a:p>
            <a:pPr/>
          </a:p>
        </p:txBody>
      </p:sp>
      <p:pic>
        <p:nvPicPr>
          <p:cNvPr id="587" name="24-07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1" name="Shape 591"/>
          <p:cNvSpPr/>
          <p:nvPr>
            <p:ph type="title"/>
          </p:nvPr>
        </p:nvSpPr>
        <p:spPr>
          <a:prstGeom prst="rect">
            <a:avLst/>
          </a:prstGeom>
        </p:spPr>
        <p:txBody>
          <a:bodyPr/>
          <a:lstStyle/>
          <a:p>
            <a:pPr/>
          </a:p>
        </p:txBody>
      </p:sp>
      <p:sp>
        <p:nvSpPr>
          <p:cNvPr id="592" name="Shape 592"/>
          <p:cNvSpPr/>
          <p:nvPr>
            <p:ph type="body" idx="1"/>
          </p:nvPr>
        </p:nvSpPr>
        <p:spPr>
          <a:prstGeom prst="rect">
            <a:avLst/>
          </a:prstGeom>
        </p:spPr>
        <p:txBody>
          <a:bodyPr/>
          <a:lstStyle/>
          <a:p>
            <a:pPr/>
          </a:p>
        </p:txBody>
      </p:sp>
      <p:pic>
        <p:nvPicPr>
          <p:cNvPr id="593" name="24-07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597" name="Shape 597"/>
          <p:cNvSpPr/>
          <p:nvPr>
            <p:ph type="title"/>
          </p:nvPr>
        </p:nvSpPr>
        <p:spPr>
          <a:prstGeom prst="rect">
            <a:avLst/>
          </a:prstGeom>
        </p:spPr>
        <p:txBody>
          <a:bodyPr/>
          <a:lstStyle/>
          <a:p>
            <a:pPr/>
          </a:p>
        </p:txBody>
      </p:sp>
      <p:sp>
        <p:nvSpPr>
          <p:cNvPr id="598" name="Shape 598"/>
          <p:cNvSpPr/>
          <p:nvPr>
            <p:ph type="body" idx="1"/>
          </p:nvPr>
        </p:nvSpPr>
        <p:spPr>
          <a:prstGeom prst="rect">
            <a:avLst/>
          </a:prstGeom>
        </p:spPr>
        <p:txBody>
          <a:bodyPr/>
          <a:lstStyle/>
          <a:p>
            <a:pPr/>
          </a:p>
        </p:txBody>
      </p:sp>
      <p:pic>
        <p:nvPicPr>
          <p:cNvPr id="599" name="24-07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3" name="Shape 603"/>
          <p:cNvSpPr/>
          <p:nvPr>
            <p:ph type="title"/>
          </p:nvPr>
        </p:nvSpPr>
        <p:spPr>
          <a:prstGeom prst="rect">
            <a:avLst/>
          </a:prstGeom>
        </p:spPr>
        <p:txBody>
          <a:bodyPr/>
          <a:lstStyle/>
          <a:p>
            <a:pPr/>
          </a:p>
        </p:txBody>
      </p:sp>
      <p:sp>
        <p:nvSpPr>
          <p:cNvPr id="604" name="Shape 604"/>
          <p:cNvSpPr/>
          <p:nvPr>
            <p:ph type="body" idx="1"/>
          </p:nvPr>
        </p:nvSpPr>
        <p:spPr>
          <a:prstGeom prst="rect">
            <a:avLst/>
          </a:prstGeom>
        </p:spPr>
        <p:txBody>
          <a:bodyPr/>
          <a:lstStyle/>
          <a:p>
            <a:pPr/>
          </a:p>
        </p:txBody>
      </p:sp>
      <p:pic>
        <p:nvPicPr>
          <p:cNvPr id="605" name="24-07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79" name="Shape 179"/>
          <p:cNvSpPr/>
          <p:nvPr>
            <p:ph type="title"/>
          </p:nvPr>
        </p:nvSpPr>
        <p:spPr>
          <a:prstGeom prst="rect">
            <a:avLst/>
          </a:prstGeom>
        </p:spPr>
        <p:txBody>
          <a:bodyPr/>
          <a:lstStyle/>
          <a:p>
            <a:pPr/>
          </a:p>
        </p:txBody>
      </p:sp>
      <p:sp>
        <p:nvSpPr>
          <p:cNvPr id="180" name="Shape 180"/>
          <p:cNvSpPr/>
          <p:nvPr>
            <p:ph type="body" idx="1"/>
          </p:nvPr>
        </p:nvSpPr>
        <p:spPr>
          <a:prstGeom prst="rect">
            <a:avLst/>
          </a:prstGeom>
        </p:spPr>
        <p:txBody>
          <a:bodyPr/>
          <a:lstStyle/>
          <a:p>
            <a:pPr/>
          </a:p>
        </p:txBody>
      </p:sp>
      <p:pic>
        <p:nvPicPr>
          <p:cNvPr id="181" name="24-0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09" name="Shape 609"/>
          <p:cNvSpPr/>
          <p:nvPr>
            <p:ph type="title"/>
          </p:nvPr>
        </p:nvSpPr>
        <p:spPr>
          <a:prstGeom prst="rect">
            <a:avLst/>
          </a:prstGeom>
        </p:spPr>
        <p:txBody>
          <a:bodyPr/>
          <a:lstStyle/>
          <a:p>
            <a:pPr/>
          </a:p>
        </p:txBody>
      </p:sp>
      <p:sp>
        <p:nvSpPr>
          <p:cNvPr id="610" name="Shape 610"/>
          <p:cNvSpPr/>
          <p:nvPr>
            <p:ph type="body" idx="1"/>
          </p:nvPr>
        </p:nvSpPr>
        <p:spPr>
          <a:prstGeom prst="rect">
            <a:avLst/>
          </a:prstGeom>
        </p:spPr>
        <p:txBody>
          <a:bodyPr/>
          <a:lstStyle/>
          <a:p>
            <a:pPr/>
          </a:p>
        </p:txBody>
      </p:sp>
      <p:pic>
        <p:nvPicPr>
          <p:cNvPr id="611" name="24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15" name="Shape 615"/>
          <p:cNvSpPr/>
          <p:nvPr>
            <p:ph type="title"/>
          </p:nvPr>
        </p:nvSpPr>
        <p:spPr>
          <a:prstGeom prst="rect">
            <a:avLst/>
          </a:prstGeom>
        </p:spPr>
        <p:txBody>
          <a:bodyPr/>
          <a:lstStyle/>
          <a:p>
            <a:pPr/>
          </a:p>
        </p:txBody>
      </p:sp>
      <p:sp>
        <p:nvSpPr>
          <p:cNvPr id="616" name="Shape 616"/>
          <p:cNvSpPr/>
          <p:nvPr>
            <p:ph type="body" idx="1"/>
          </p:nvPr>
        </p:nvSpPr>
        <p:spPr>
          <a:prstGeom prst="rect">
            <a:avLst/>
          </a:prstGeom>
        </p:spPr>
        <p:txBody>
          <a:bodyPr/>
          <a:lstStyle/>
          <a:p>
            <a:pPr/>
          </a:p>
        </p:txBody>
      </p:sp>
      <p:pic>
        <p:nvPicPr>
          <p:cNvPr id="617" name="24091.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1" name="Shape 621"/>
          <p:cNvSpPr/>
          <p:nvPr>
            <p:ph type="title"/>
          </p:nvPr>
        </p:nvSpPr>
        <p:spPr>
          <a:prstGeom prst="rect">
            <a:avLst/>
          </a:prstGeom>
        </p:spPr>
        <p:txBody>
          <a:bodyPr/>
          <a:lstStyle/>
          <a:p>
            <a:pPr/>
          </a:p>
        </p:txBody>
      </p:sp>
      <p:sp>
        <p:nvSpPr>
          <p:cNvPr id="622" name="Shape 622"/>
          <p:cNvSpPr/>
          <p:nvPr>
            <p:ph type="body" idx="1"/>
          </p:nvPr>
        </p:nvSpPr>
        <p:spPr>
          <a:prstGeom prst="rect">
            <a:avLst/>
          </a:prstGeom>
        </p:spPr>
        <p:txBody>
          <a:bodyPr/>
          <a:lstStyle/>
          <a:p>
            <a:pPr/>
          </a:p>
        </p:txBody>
      </p:sp>
      <p:pic>
        <p:nvPicPr>
          <p:cNvPr id="623" name="24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27" name="Shape 627"/>
          <p:cNvSpPr/>
          <p:nvPr>
            <p:ph type="title"/>
          </p:nvPr>
        </p:nvSpPr>
        <p:spPr>
          <a:prstGeom prst="rect">
            <a:avLst/>
          </a:prstGeom>
        </p:spPr>
        <p:txBody>
          <a:bodyPr/>
          <a:lstStyle/>
          <a:p>
            <a:pPr/>
          </a:p>
        </p:txBody>
      </p:sp>
      <p:sp>
        <p:nvSpPr>
          <p:cNvPr id="628" name="Shape 628"/>
          <p:cNvSpPr/>
          <p:nvPr>
            <p:ph type="body" idx="1"/>
          </p:nvPr>
        </p:nvSpPr>
        <p:spPr>
          <a:prstGeom prst="rect">
            <a:avLst/>
          </a:prstGeom>
        </p:spPr>
        <p:txBody>
          <a:bodyPr/>
          <a:lstStyle/>
          <a:p>
            <a:pPr/>
          </a:p>
        </p:txBody>
      </p:sp>
      <p:pic>
        <p:nvPicPr>
          <p:cNvPr id="629" name="24093.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3" name="Shape 633"/>
          <p:cNvSpPr/>
          <p:nvPr>
            <p:ph type="title"/>
          </p:nvPr>
        </p:nvSpPr>
        <p:spPr>
          <a:prstGeom prst="rect">
            <a:avLst/>
          </a:prstGeom>
        </p:spPr>
        <p:txBody>
          <a:bodyPr/>
          <a:lstStyle/>
          <a:p>
            <a:pPr/>
          </a:p>
        </p:txBody>
      </p:sp>
      <p:sp>
        <p:nvSpPr>
          <p:cNvPr id="634" name="Shape 634"/>
          <p:cNvSpPr/>
          <p:nvPr>
            <p:ph type="body" idx="1"/>
          </p:nvPr>
        </p:nvSpPr>
        <p:spPr>
          <a:prstGeom prst="rect">
            <a:avLst/>
          </a:prstGeom>
        </p:spPr>
        <p:txBody>
          <a:bodyPr/>
          <a:lstStyle/>
          <a:p>
            <a:pPr/>
          </a:p>
        </p:txBody>
      </p:sp>
      <p:pic>
        <p:nvPicPr>
          <p:cNvPr id="635" name="24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39" name="Shape 639"/>
          <p:cNvSpPr/>
          <p:nvPr>
            <p:ph type="title"/>
          </p:nvPr>
        </p:nvSpPr>
        <p:spPr>
          <a:prstGeom prst="rect">
            <a:avLst/>
          </a:prstGeom>
        </p:spPr>
        <p:txBody>
          <a:bodyPr/>
          <a:lstStyle/>
          <a:p>
            <a:pPr/>
          </a:p>
        </p:txBody>
      </p:sp>
      <p:sp>
        <p:nvSpPr>
          <p:cNvPr id="640" name="Shape 640"/>
          <p:cNvSpPr/>
          <p:nvPr>
            <p:ph type="body" idx="1"/>
          </p:nvPr>
        </p:nvSpPr>
        <p:spPr>
          <a:prstGeom prst="rect">
            <a:avLst/>
          </a:prstGeom>
        </p:spPr>
        <p:txBody>
          <a:bodyPr/>
          <a:lstStyle/>
          <a:p>
            <a:pPr/>
          </a:p>
        </p:txBody>
      </p:sp>
      <p:pic>
        <p:nvPicPr>
          <p:cNvPr id="641" name="24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45" name="Shape 645"/>
          <p:cNvSpPr/>
          <p:nvPr>
            <p:ph type="title"/>
          </p:nvPr>
        </p:nvSpPr>
        <p:spPr>
          <a:prstGeom prst="rect">
            <a:avLst/>
          </a:prstGeom>
        </p:spPr>
        <p:txBody>
          <a:bodyPr/>
          <a:lstStyle/>
          <a:p>
            <a:pPr/>
          </a:p>
        </p:txBody>
      </p:sp>
      <p:sp>
        <p:nvSpPr>
          <p:cNvPr id="646" name="Shape 646"/>
          <p:cNvSpPr/>
          <p:nvPr>
            <p:ph type="body" idx="1"/>
          </p:nvPr>
        </p:nvSpPr>
        <p:spPr>
          <a:prstGeom prst="rect">
            <a:avLst/>
          </a:prstGeom>
        </p:spPr>
        <p:txBody>
          <a:bodyPr/>
          <a:lstStyle/>
          <a:p>
            <a:pPr/>
          </a:p>
        </p:txBody>
      </p:sp>
      <p:pic>
        <p:nvPicPr>
          <p:cNvPr id="647" name="240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1" name="Shape 651"/>
          <p:cNvSpPr/>
          <p:nvPr>
            <p:ph type="title"/>
          </p:nvPr>
        </p:nvSpPr>
        <p:spPr>
          <a:prstGeom prst="rect">
            <a:avLst/>
          </a:prstGeom>
        </p:spPr>
        <p:txBody>
          <a:bodyPr/>
          <a:lstStyle/>
          <a:p>
            <a:pPr/>
          </a:p>
        </p:txBody>
      </p:sp>
      <p:sp>
        <p:nvSpPr>
          <p:cNvPr id="652" name="Shape 652"/>
          <p:cNvSpPr/>
          <p:nvPr>
            <p:ph type="body" idx="1"/>
          </p:nvPr>
        </p:nvSpPr>
        <p:spPr>
          <a:prstGeom prst="rect">
            <a:avLst/>
          </a:prstGeom>
        </p:spPr>
        <p:txBody>
          <a:bodyPr/>
          <a:lstStyle/>
          <a:p>
            <a:pPr/>
          </a:p>
        </p:txBody>
      </p:sp>
      <p:pic>
        <p:nvPicPr>
          <p:cNvPr id="653" name="24-087.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57" name="Shape 657"/>
          <p:cNvSpPr/>
          <p:nvPr>
            <p:ph type="title"/>
          </p:nvPr>
        </p:nvSpPr>
        <p:spPr>
          <a:prstGeom prst="rect">
            <a:avLst/>
          </a:prstGeom>
        </p:spPr>
        <p:txBody>
          <a:bodyPr/>
          <a:lstStyle/>
          <a:p>
            <a:pPr/>
          </a:p>
        </p:txBody>
      </p:sp>
      <p:sp>
        <p:nvSpPr>
          <p:cNvPr id="658" name="Shape 658"/>
          <p:cNvSpPr/>
          <p:nvPr>
            <p:ph type="body" idx="1"/>
          </p:nvPr>
        </p:nvSpPr>
        <p:spPr>
          <a:prstGeom prst="rect">
            <a:avLst/>
          </a:prstGeom>
        </p:spPr>
        <p:txBody>
          <a:bodyPr/>
          <a:lstStyle/>
          <a:p>
            <a:pPr/>
          </a:p>
        </p:txBody>
      </p:sp>
      <p:pic>
        <p:nvPicPr>
          <p:cNvPr id="659" name="24-08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3" name="Shape 663"/>
          <p:cNvSpPr/>
          <p:nvPr>
            <p:ph type="title"/>
          </p:nvPr>
        </p:nvSpPr>
        <p:spPr>
          <a:prstGeom prst="rect">
            <a:avLst/>
          </a:prstGeom>
        </p:spPr>
        <p:txBody>
          <a:bodyPr/>
          <a:lstStyle/>
          <a:p>
            <a:pPr/>
          </a:p>
        </p:txBody>
      </p:sp>
      <p:sp>
        <p:nvSpPr>
          <p:cNvPr id="664" name="Shape 664"/>
          <p:cNvSpPr/>
          <p:nvPr>
            <p:ph type="body" idx="1"/>
          </p:nvPr>
        </p:nvSpPr>
        <p:spPr>
          <a:prstGeom prst="rect">
            <a:avLst/>
          </a:prstGeom>
        </p:spPr>
        <p:txBody>
          <a:bodyPr/>
          <a:lstStyle/>
          <a:p>
            <a:pPr/>
          </a:p>
        </p:txBody>
      </p:sp>
      <p:pic>
        <p:nvPicPr>
          <p:cNvPr id="665" name="24-08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85" name="Shape 185"/>
          <p:cNvSpPr/>
          <p:nvPr>
            <p:ph type="title"/>
          </p:nvPr>
        </p:nvSpPr>
        <p:spPr>
          <a:prstGeom prst="rect">
            <a:avLst/>
          </a:prstGeom>
        </p:spPr>
        <p:txBody>
          <a:bodyPr/>
          <a:lstStyle/>
          <a:p>
            <a:pPr/>
          </a:p>
        </p:txBody>
      </p:sp>
      <p:sp>
        <p:nvSpPr>
          <p:cNvPr id="186" name="Shape 186"/>
          <p:cNvSpPr/>
          <p:nvPr>
            <p:ph type="body" idx="1"/>
          </p:nvPr>
        </p:nvSpPr>
        <p:spPr>
          <a:prstGeom prst="rect">
            <a:avLst/>
          </a:prstGeom>
        </p:spPr>
        <p:txBody>
          <a:bodyPr/>
          <a:lstStyle/>
          <a:p>
            <a:pPr/>
          </a:p>
        </p:txBody>
      </p:sp>
      <p:pic>
        <p:nvPicPr>
          <p:cNvPr id="187" name="24-00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69" name="Shape 669"/>
          <p:cNvSpPr/>
          <p:nvPr>
            <p:ph type="title"/>
          </p:nvPr>
        </p:nvSpPr>
        <p:spPr>
          <a:prstGeom prst="rect">
            <a:avLst/>
          </a:prstGeom>
        </p:spPr>
        <p:txBody>
          <a:bodyPr/>
          <a:lstStyle/>
          <a:p>
            <a:pPr/>
          </a:p>
        </p:txBody>
      </p:sp>
      <p:sp>
        <p:nvSpPr>
          <p:cNvPr id="670" name="Shape 670"/>
          <p:cNvSpPr/>
          <p:nvPr>
            <p:ph type="body" idx="1"/>
          </p:nvPr>
        </p:nvSpPr>
        <p:spPr>
          <a:prstGeom prst="rect">
            <a:avLst/>
          </a:prstGeom>
        </p:spPr>
        <p:txBody>
          <a:bodyPr/>
          <a:lstStyle/>
          <a:p>
            <a:pPr/>
          </a:p>
        </p:txBody>
      </p:sp>
      <p:pic>
        <p:nvPicPr>
          <p:cNvPr id="671" name="24-090.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75" name="Shape 675"/>
          <p:cNvSpPr/>
          <p:nvPr>
            <p:ph type="title"/>
          </p:nvPr>
        </p:nvSpPr>
        <p:spPr>
          <a:prstGeom prst="rect">
            <a:avLst/>
          </a:prstGeom>
        </p:spPr>
        <p:txBody>
          <a:bodyPr/>
          <a:lstStyle/>
          <a:p>
            <a:pPr/>
          </a:p>
        </p:txBody>
      </p:sp>
      <p:sp>
        <p:nvSpPr>
          <p:cNvPr id="676" name="Shape 676"/>
          <p:cNvSpPr/>
          <p:nvPr>
            <p:ph type="body" idx="1"/>
          </p:nvPr>
        </p:nvSpPr>
        <p:spPr>
          <a:prstGeom prst="rect">
            <a:avLst/>
          </a:prstGeom>
        </p:spPr>
        <p:txBody>
          <a:bodyPr/>
          <a:lstStyle/>
          <a:p>
            <a:pPr/>
          </a:p>
        </p:txBody>
      </p:sp>
      <p:pic>
        <p:nvPicPr>
          <p:cNvPr id="677" name="2410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1" name="Shape 681"/>
          <p:cNvSpPr/>
          <p:nvPr>
            <p:ph type="title"/>
          </p:nvPr>
        </p:nvSpPr>
        <p:spPr>
          <a:prstGeom prst="rect">
            <a:avLst/>
          </a:prstGeom>
        </p:spPr>
        <p:txBody>
          <a:bodyPr/>
          <a:lstStyle/>
          <a:p>
            <a:pPr/>
          </a:p>
        </p:txBody>
      </p:sp>
      <p:sp>
        <p:nvSpPr>
          <p:cNvPr id="682" name="Shape 682"/>
          <p:cNvSpPr/>
          <p:nvPr>
            <p:ph type="body" idx="1"/>
          </p:nvPr>
        </p:nvSpPr>
        <p:spPr>
          <a:prstGeom prst="rect">
            <a:avLst/>
          </a:prstGeom>
        </p:spPr>
        <p:txBody>
          <a:bodyPr/>
          <a:lstStyle/>
          <a:p>
            <a:pPr/>
          </a:p>
        </p:txBody>
      </p:sp>
      <p:pic>
        <p:nvPicPr>
          <p:cNvPr id="683" name="24-092.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87" name="Shape 687"/>
          <p:cNvSpPr/>
          <p:nvPr>
            <p:ph type="title"/>
          </p:nvPr>
        </p:nvSpPr>
        <p:spPr>
          <a:prstGeom prst="rect">
            <a:avLst/>
          </a:prstGeom>
        </p:spPr>
        <p:txBody>
          <a:bodyPr/>
          <a:lstStyle/>
          <a:p>
            <a:pPr/>
          </a:p>
        </p:txBody>
      </p:sp>
      <p:sp>
        <p:nvSpPr>
          <p:cNvPr id="688" name="Shape 688"/>
          <p:cNvSpPr/>
          <p:nvPr>
            <p:ph type="body" idx="1"/>
          </p:nvPr>
        </p:nvSpPr>
        <p:spPr>
          <a:prstGeom prst="rect">
            <a:avLst/>
          </a:prstGeom>
        </p:spPr>
        <p:txBody>
          <a:bodyPr/>
          <a:lstStyle/>
          <a:p>
            <a:pPr/>
          </a:p>
        </p:txBody>
      </p:sp>
      <p:pic>
        <p:nvPicPr>
          <p:cNvPr id="689" name="2410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3" name="Shape 693"/>
          <p:cNvSpPr/>
          <p:nvPr>
            <p:ph type="title"/>
          </p:nvPr>
        </p:nvSpPr>
        <p:spPr>
          <a:prstGeom prst="rect">
            <a:avLst/>
          </a:prstGeom>
        </p:spPr>
        <p:txBody>
          <a:bodyPr/>
          <a:lstStyle/>
          <a:p>
            <a:pPr/>
          </a:p>
        </p:txBody>
      </p:sp>
      <p:sp>
        <p:nvSpPr>
          <p:cNvPr id="694" name="Shape 694"/>
          <p:cNvSpPr/>
          <p:nvPr>
            <p:ph type="body" idx="1"/>
          </p:nvPr>
        </p:nvSpPr>
        <p:spPr>
          <a:prstGeom prst="rect">
            <a:avLst/>
          </a:prstGeom>
        </p:spPr>
        <p:txBody>
          <a:bodyPr/>
          <a:lstStyle/>
          <a:p>
            <a:pPr/>
          </a:p>
        </p:txBody>
      </p:sp>
      <p:pic>
        <p:nvPicPr>
          <p:cNvPr id="695" name="24-094.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699" name="Shape 699"/>
          <p:cNvSpPr/>
          <p:nvPr>
            <p:ph type="title"/>
          </p:nvPr>
        </p:nvSpPr>
        <p:spPr>
          <a:prstGeom prst="rect">
            <a:avLst/>
          </a:prstGeom>
        </p:spPr>
        <p:txBody>
          <a:bodyPr/>
          <a:lstStyle/>
          <a:p>
            <a:pPr/>
          </a:p>
        </p:txBody>
      </p:sp>
      <p:sp>
        <p:nvSpPr>
          <p:cNvPr id="700" name="Shape 700"/>
          <p:cNvSpPr/>
          <p:nvPr>
            <p:ph type="body" idx="1"/>
          </p:nvPr>
        </p:nvSpPr>
        <p:spPr>
          <a:prstGeom prst="rect">
            <a:avLst/>
          </a:prstGeom>
        </p:spPr>
        <p:txBody>
          <a:bodyPr/>
          <a:lstStyle/>
          <a:p>
            <a:pPr/>
          </a:p>
        </p:txBody>
      </p:sp>
      <p:pic>
        <p:nvPicPr>
          <p:cNvPr id="701" name="24-095.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05" name="Shape 705"/>
          <p:cNvSpPr/>
          <p:nvPr>
            <p:ph type="title"/>
          </p:nvPr>
        </p:nvSpPr>
        <p:spPr>
          <a:prstGeom prst="rect">
            <a:avLst/>
          </a:prstGeom>
        </p:spPr>
        <p:txBody>
          <a:bodyPr/>
          <a:lstStyle/>
          <a:p>
            <a:pPr/>
          </a:p>
        </p:txBody>
      </p:sp>
      <p:sp>
        <p:nvSpPr>
          <p:cNvPr id="706" name="Shape 706"/>
          <p:cNvSpPr/>
          <p:nvPr>
            <p:ph type="body" idx="1"/>
          </p:nvPr>
        </p:nvSpPr>
        <p:spPr>
          <a:prstGeom prst="rect">
            <a:avLst/>
          </a:prstGeom>
        </p:spPr>
        <p:txBody>
          <a:bodyPr/>
          <a:lstStyle/>
          <a:p>
            <a:pPr/>
          </a:p>
        </p:txBody>
      </p:sp>
      <p:pic>
        <p:nvPicPr>
          <p:cNvPr id="707" name="24-96.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1" name="Shape 711"/>
          <p:cNvSpPr/>
          <p:nvPr>
            <p:ph type="title"/>
          </p:nvPr>
        </p:nvSpPr>
        <p:spPr>
          <a:prstGeom prst="rect">
            <a:avLst/>
          </a:prstGeom>
        </p:spPr>
        <p:txBody>
          <a:bodyPr/>
          <a:lstStyle/>
          <a:p>
            <a:pPr/>
          </a:p>
        </p:txBody>
      </p:sp>
      <p:sp>
        <p:nvSpPr>
          <p:cNvPr id="712" name="Shape 712"/>
          <p:cNvSpPr/>
          <p:nvPr>
            <p:ph type="body" idx="1"/>
          </p:nvPr>
        </p:nvSpPr>
        <p:spPr>
          <a:prstGeom prst="rect">
            <a:avLst/>
          </a:prstGeom>
        </p:spPr>
        <p:txBody>
          <a:bodyPr/>
          <a:lstStyle/>
          <a:p>
            <a:pPr/>
          </a:p>
        </p:txBody>
      </p:sp>
      <p:pic>
        <p:nvPicPr>
          <p:cNvPr id="713" name="2410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17" name="Shape 717"/>
          <p:cNvSpPr/>
          <p:nvPr>
            <p:ph type="title"/>
          </p:nvPr>
        </p:nvSpPr>
        <p:spPr>
          <a:prstGeom prst="rect">
            <a:avLst/>
          </a:prstGeom>
        </p:spPr>
        <p:txBody>
          <a:bodyPr/>
          <a:lstStyle/>
          <a:p>
            <a:pPr/>
          </a:p>
        </p:txBody>
      </p:sp>
      <p:sp>
        <p:nvSpPr>
          <p:cNvPr id="718" name="Shape 718"/>
          <p:cNvSpPr/>
          <p:nvPr>
            <p:ph type="body" idx="1"/>
          </p:nvPr>
        </p:nvSpPr>
        <p:spPr>
          <a:prstGeom prst="rect">
            <a:avLst/>
          </a:prstGeom>
        </p:spPr>
        <p:txBody>
          <a:bodyPr/>
          <a:lstStyle/>
          <a:p>
            <a:pPr/>
          </a:p>
        </p:txBody>
      </p:sp>
      <p:pic>
        <p:nvPicPr>
          <p:cNvPr id="719" name="24-098.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723" name="Shape 723"/>
          <p:cNvSpPr/>
          <p:nvPr>
            <p:ph type="title"/>
          </p:nvPr>
        </p:nvSpPr>
        <p:spPr>
          <a:prstGeom prst="rect">
            <a:avLst/>
          </a:prstGeom>
        </p:spPr>
        <p:txBody>
          <a:bodyPr/>
          <a:lstStyle/>
          <a:p>
            <a:pPr/>
          </a:p>
        </p:txBody>
      </p:sp>
      <p:sp>
        <p:nvSpPr>
          <p:cNvPr id="724" name="Shape 724"/>
          <p:cNvSpPr/>
          <p:nvPr>
            <p:ph type="body" idx="1"/>
          </p:nvPr>
        </p:nvSpPr>
        <p:spPr>
          <a:prstGeom prst="rect">
            <a:avLst/>
          </a:prstGeom>
        </p:spPr>
        <p:txBody>
          <a:bodyPr/>
          <a:lstStyle/>
          <a:p>
            <a:pPr/>
          </a:p>
        </p:txBody>
      </p:sp>
      <p:pic>
        <p:nvPicPr>
          <p:cNvPr id="725" name="24-099.jpg"/>
          <p:cNvPicPr>
            <a:picLocks noChangeAspect="1"/>
          </p:cNvPicPr>
          <p:nvPr/>
        </p:nvPicPr>
        <p:blipFill>
          <a:blip r:embed="rId3">
            <a:extLst/>
          </a:blip>
          <a:stretch>
            <a:fillRect/>
          </a:stretch>
        </p:blipFill>
        <p:spPr>
          <a:xfrm>
            <a:off x="0" y="0"/>
            <a:ext cx="10160000" cy="7620000"/>
          </a:xfrm>
          <a:prstGeom prst="rect">
            <a:avLst/>
          </a:prstGeom>
          <a:ln w="12700">
            <a:miter lim="400000"/>
          </a:ln>
        </p:spPr>
      </p:pic>
    </p:spTree>
  </p:cSld>
  <p:clrMapOvr>
    <a:masterClrMapping/>
  </p:clrMapOvr>
  <mc:AlternateContent xmlns:mc="http://schemas.openxmlformats.org/markup-compatibility/2006">
    <mc:Choice xmlns:p14="http://schemas.microsoft.com/office/powerpoint/2010/main" Requires="p14">
      <p:transition spd="fast" advClick="1" p14:dur="500">
        <p:dissolve/>
      </p:transition>
    </mc:Choice>
    <mc:Fallback>
      <p:transition spd="fast">
        <p:fade/>
      </p:transition>
    </mc:Fallback>
  </mc:AlternateContent>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Gill Sans"/>
        <a:ea typeface="Gill Sans"/>
        <a:cs typeface="Gill Sans"/>
      </a:majorFont>
      <a:minorFont>
        <a:latin typeface="Gill Sans"/>
        <a:ea typeface="Gill Sans"/>
        <a:cs typeface="Gill Sans"/>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457200" rtl="0" fontAlgn="auto" latinLnBrk="0" hangingPunct="0">
          <a:lnSpc>
            <a:spcPct val="100000"/>
          </a:lnSpc>
          <a:spcBef>
            <a:spcPts val="0"/>
          </a:spcBef>
          <a:spcAft>
            <a:spcPts val="0"/>
          </a:spcAft>
          <a:buClrTx/>
          <a:buSzTx/>
          <a:buFontTx/>
          <a:buNone/>
          <a:tabLst/>
          <a:defRPr b="0" baseline="0" cap="none" i="0" spc="0" strike="noStrike" sz="3200" u="none" kumimoji="0" normalizeH="0">
            <a:ln>
              <a:noFill/>
            </a:ln>
            <a:solidFill>
              <a:srgbClr val="FFFFFF"/>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