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media/image7.jpeg" ContentType="image/jpeg"/>
  <Override PartName="/ppt/notesSlides/notesSlide8.xml" ContentType="application/vnd.openxmlformats-officedocument.presentationml.notesSlide+xml"/>
  <Override PartName="/ppt/media/image8.jpeg" ContentType="image/jpeg"/>
  <Override PartName="/ppt/notesSlides/notesSlide9.xml" ContentType="application/vnd.openxmlformats-officedocument.presentationml.notesSlide+xml"/>
  <Override PartName="/ppt/media/image9.jpeg" ContentType="image/jpeg"/>
  <Override PartName="/ppt/notesSlides/notesSlide10.xml" ContentType="application/vnd.openxmlformats-officedocument.presentationml.notesSlide+xml"/>
  <Override PartName="/ppt/media/image10.jpeg" ContentType="image/jpeg"/>
  <Override PartName="/ppt/notesSlides/notesSlide11.xml" ContentType="application/vnd.openxmlformats-officedocument.presentationml.notesSlide+xml"/>
  <Override PartName="/ppt/media/image11.jpeg" ContentType="image/jpeg"/>
  <Override PartName="/ppt/notesSlides/notesSlide12.xml" ContentType="application/vnd.openxmlformats-officedocument.presentationml.notesSlide+xml"/>
  <Override PartName="/ppt/media/image12.jpeg" ContentType="image/jpeg"/>
  <Override PartName="/ppt/notesSlides/notesSlide13.xml" ContentType="application/vnd.openxmlformats-officedocument.presentationml.notesSlide+xml"/>
  <Override PartName="/ppt/media/image13.jpeg" ContentType="image/jpeg"/>
  <Override PartName="/ppt/notesSlides/notesSlide14.xml" ContentType="application/vnd.openxmlformats-officedocument.presentationml.notesSlide+xml"/>
  <Override PartName="/ppt/media/image14.jpeg" ContentType="image/jpeg"/>
  <Override PartName="/ppt/notesSlides/notesSlide15.xml" ContentType="application/vnd.openxmlformats-officedocument.presentationml.notesSlide+xml"/>
  <Override PartName="/ppt/media/image15.jpeg" ContentType="image/jpeg"/>
  <Override PartName="/ppt/notesSlides/notesSlide16.xml" ContentType="application/vnd.openxmlformats-officedocument.presentationml.notesSlide+xml"/>
  <Override PartName="/ppt/media/image16.jpeg" ContentType="image/jpeg"/>
  <Override PartName="/ppt/notesSlides/notesSlide17.xml" ContentType="application/vnd.openxmlformats-officedocument.presentationml.notesSlide+xml"/>
  <Override PartName="/ppt/media/image17.jpeg" ContentType="image/jpeg"/>
  <Override PartName="/ppt/notesSlides/notesSlide18.xml" ContentType="application/vnd.openxmlformats-officedocument.presentationml.notesSlide+xml"/>
  <Override PartName="/ppt/media/image18.jpeg" ContentType="image/jpeg"/>
  <Override PartName="/ppt/notesSlides/notesSlide19.xml" ContentType="application/vnd.openxmlformats-officedocument.presentationml.notesSlide+xml"/>
  <Override PartName="/ppt/media/image19.jpeg" ContentType="image/jpeg"/>
  <Override PartName="/ppt/notesSlides/notesSlide20.xml" ContentType="application/vnd.openxmlformats-officedocument.presentationml.notesSlide+xml"/>
  <Override PartName="/ppt/media/image20.jpeg" ContentType="image/jpeg"/>
  <Override PartName="/ppt/notesSlides/notesSlide21.xml" ContentType="application/vnd.openxmlformats-officedocument.presentationml.notesSlide+xml"/>
  <Override PartName="/ppt/media/image21.jpeg" ContentType="image/jpeg"/>
  <Override PartName="/ppt/notesSlides/notesSlide22.xml" ContentType="application/vnd.openxmlformats-officedocument.presentationml.notesSlide+xml"/>
  <Override PartName="/ppt/media/image22.jpeg" ContentType="image/jpeg"/>
  <Override PartName="/ppt/notesSlides/notesSlide23.xml" ContentType="application/vnd.openxmlformats-officedocument.presentationml.notesSlide+xml"/>
  <Override PartName="/ppt/media/image23.jpeg" ContentType="image/jpeg"/>
  <Override PartName="/ppt/notesSlides/notesSlide24.xml" ContentType="application/vnd.openxmlformats-officedocument.presentationml.notesSlide+xml"/>
  <Override PartName="/ppt/media/image24.jpeg" ContentType="image/jpeg"/>
  <Override PartName="/ppt/notesSlides/notesSlide25.xml" ContentType="application/vnd.openxmlformats-officedocument.presentationml.notesSlide+xml"/>
  <Override PartName="/ppt/media/image25.jpeg" ContentType="image/jpeg"/>
  <Override PartName="/ppt/notesSlides/notesSlide26.xml" ContentType="application/vnd.openxmlformats-officedocument.presentationml.notesSlide+xml"/>
  <Override PartName="/ppt/media/image26.jpeg" ContentType="image/jpeg"/>
  <Override PartName="/ppt/notesSlides/notesSlide27.xml" ContentType="application/vnd.openxmlformats-officedocument.presentationml.notesSlide+xml"/>
  <Override PartName="/ppt/media/image27.jpeg" ContentType="image/jpeg"/>
  <Override PartName="/ppt/notesSlides/notesSlide28.xml" ContentType="application/vnd.openxmlformats-officedocument.presentationml.notesSlide+xml"/>
  <Override PartName="/ppt/media/image28.jpeg" ContentType="image/jpeg"/>
  <Override PartName="/ppt/notesSlides/notesSlide29.xml" ContentType="application/vnd.openxmlformats-officedocument.presentationml.notesSlide+xml"/>
  <Override PartName="/ppt/media/image29.jpeg" ContentType="image/jpeg"/>
  <Override PartName="/ppt/notesSlides/notesSlide30.xml" ContentType="application/vnd.openxmlformats-officedocument.presentationml.notesSlide+xml"/>
  <Override PartName="/ppt/media/image30.jpeg" ContentType="image/jpeg"/>
  <Override PartName="/ppt/notesSlides/notesSlide31.xml" ContentType="application/vnd.openxmlformats-officedocument.presentationml.notesSlide+xml"/>
  <Override PartName="/ppt/media/image31.jpeg" ContentType="image/jpeg"/>
  <Override PartName="/ppt/notesSlides/notesSlide32.xml" ContentType="application/vnd.openxmlformats-officedocument.presentationml.notesSlide+xml"/>
  <Override PartName="/ppt/media/image32.jpeg" ContentType="image/jpeg"/>
  <Override PartName="/ppt/notesSlides/notesSlide33.xml" ContentType="application/vnd.openxmlformats-officedocument.presentationml.notesSlide+xml"/>
  <Override PartName="/ppt/media/image33.jpeg" ContentType="image/jpeg"/>
  <Override PartName="/ppt/notesSlides/notesSlide34.xml" ContentType="application/vnd.openxmlformats-officedocument.presentationml.notesSlide+xml"/>
  <Override PartName="/ppt/media/image34.jpeg" ContentType="image/jpeg"/>
  <Override PartName="/ppt/notesSlides/notesSlide35.xml" ContentType="application/vnd.openxmlformats-officedocument.presentationml.notesSlide+xml"/>
  <Override PartName="/ppt/media/image35.jpeg" ContentType="image/jpeg"/>
  <Override PartName="/ppt/notesSlides/notesSlide36.xml" ContentType="application/vnd.openxmlformats-officedocument.presentationml.notesSlide+xml"/>
  <Override PartName="/ppt/media/image36.jpeg" ContentType="image/jpeg"/>
  <Override PartName="/ppt/notesSlides/notesSlide37.xml" ContentType="application/vnd.openxmlformats-officedocument.presentationml.notesSlide+xml"/>
  <Override PartName="/ppt/media/image37.jpeg" ContentType="image/jpeg"/>
  <Override PartName="/ppt/notesSlides/notesSlide38.xml" ContentType="application/vnd.openxmlformats-officedocument.presentationml.notesSlide+xml"/>
  <Override PartName="/ppt/media/image38.jpeg" ContentType="image/jpeg"/>
  <Override PartName="/ppt/notesSlides/notesSlide39.xml" ContentType="application/vnd.openxmlformats-officedocument.presentationml.notesSlide+xml"/>
  <Override PartName="/ppt/media/image39.jpeg" ContentType="image/jpeg"/>
  <Override PartName="/ppt/notesSlides/notesSlide40.xml" ContentType="application/vnd.openxmlformats-officedocument.presentationml.notesSlide+xml"/>
  <Override PartName="/ppt/media/image40.jpeg" ContentType="image/jpeg"/>
  <Override PartName="/ppt/notesSlides/notesSlide41.xml" ContentType="application/vnd.openxmlformats-officedocument.presentationml.notesSlide+xml"/>
  <Override PartName="/ppt/media/image41.jpeg" ContentType="image/jpeg"/>
  <Override PartName="/ppt/notesSlides/notesSlide42.xml" ContentType="application/vnd.openxmlformats-officedocument.presentationml.notesSlide+xml"/>
  <Override PartName="/ppt/media/image42.jpeg" ContentType="image/jpeg"/>
  <Override PartName="/ppt/notesSlides/notesSlide43.xml" ContentType="application/vnd.openxmlformats-officedocument.presentationml.notesSlide+xml"/>
  <Override PartName="/ppt/media/image43.jpeg" ContentType="image/jpeg"/>
  <Override PartName="/ppt/notesSlides/notesSlide44.xml" ContentType="application/vnd.openxmlformats-officedocument.presentationml.notesSlide+xml"/>
  <Override PartName="/ppt/media/image44.jpeg" ContentType="image/jpeg"/>
  <Override PartName="/ppt/notesSlides/notesSlide45.xml" ContentType="application/vnd.openxmlformats-officedocument.presentationml.notesSlide+xml"/>
  <Override PartName="/ppt/media/image45.jpeg" ContentType="image/jpeg"/>
  <Override PartName="/ppt/notesSlides/notesSlide46.xml" ContentType="application/vnd.openxmlformats-officedocument.presentationml.notesSlide+xml"/>
  <Override PartName="/ppt/media/image46.jpeg" ContentType="image/jpeg"/>
  <Override PartName="/ppt/notesSlides/notesSlide47.xml" ContentType="application/vnd.openxmlformats-officedocument.presentationml.notesSlide+xml"/>
  <Override PartName="/ppt/media/image47.jpeg" ContentType="image/jpeg"/>
  <Override PartName="/ppt/notesSlides/notesSlide48.xml" ContentType="application/vnd.openxmlformats-officedocument.presentationml.notesSlide+xml"/>
  <Override PartName="/ppt/media/image48.jpeg" ContentType="image/jpeg"/>
  <Override PartName="/ppt/notesSlides/notesSlide49.xml" ContentType="application/vnd.openxmlformats-officedocument.presentationml.notesSlide+xml"/>
  <Override PartName="/ppt/media/image49.jpeg" ContentType="image/jpeg"/>
  <Override PartName="/ppt/notesSlides/notesSlide50.xml" ContentType="application/vnd.openxmlformats-officedocument.presentationml.notesSlide+xml"/>
  <Override PartName="/ppt/media/image50.jpeg" ContentType="image/jpeg"/>
  <Override PartName="/ppt/notesSlides/notesSlide51.xml" ContentType="application/vnd.openxmlformats-officedocument.presentationml.notesSlide+xml"/>
  <Override PartName="/ppt/media/image51.jpeg" ContentType="image/jpeg"/>
  <Override PartName="/ppt/notesSlides/notesSlide52.xml" ContentType="application/vnd.openxmlformats-officedocument.presentationml.notesSlide+xml"/>
  <Override PartName="/ppt/media/image52.jpeg" ContentType="image/jpeg"/>
  <Override PartName="/ppt/notesSlides/notesSlide53.xml" ContentType="application/vnd.openxmlformats-officedocument.presentationml.notesSlide+xml"/>
  <Override PartName="/ppt/media/image53.jpeg" ContentType="image/jpeg"/>
  <Override PartName="/ppt/notesSlides/notesSlide54.xml" ContentType="application/vnd.openxmlformats-officedocument.presentationml.notesSlide+xml"/>
  <Override PartName="/ppt/media/image54.jpeg" ContentType="image/jpeg"/>
  <Override PartName="/ppt/notesSlides/notesSlide55.xml" ContentType="application/vnd.openxmlformats-officedocument.presentationml.notesSlide+xml"/>
  <Override PartName="/ppt/media/image55.jpeg" ContentType="image/jpeg"/>
  <Override PartName="/ppt/notesSlides/notesSlide56.xml" ContentType="application/vnd.openxmlformats-officedocument.presentationml.notesSlide+xml"/>
  <Override PartName="/ppt/media/image56.jpeg" ContentType="image/jpeg"/>
  <Override PartName="/ppt/notesSlides/notesSlide57.xml" ContentType="application/vnd.openxmlformats-officedocument.presentationml.notesSlide+xml"/>
  <Override PartName="/ppt/media/image57.jpeg" ContentType="image/jpeg"/>
  <Override PartName="/ppt/notesSlides/notesSlide58.xml" ContentType="application/vnd.openxmlformats-officedocument.presentationml.notesSlide+xml"/>
  <Override PartName="/ppt/media/image58.jpeg" ContentType="image/jpeg"/>
  <Override PartName="/ppt/notesSlides/notesSlide59.xml" ContentType="application/vnd.openxmlformats-officedocument.presentationml.notesSlide+xml"/>
  <Override PartName="/ppt/media/image59.jpeg" ContentType="image/jpeg"/>
  <Override PartName="/ppt/notesSlides/notesSlide60.xml" ContentType="application/vnd.openxmlformats-officedocument.presentationml.notesSlide+xml"/>
  <Override PartName="/ppt/media/image60.jpeg" ContentType="image/jpeg"/>
  <Override PartName="/ppt/notesSlides/notesSlide61.xml" ContentType="application/vnd.openxmlformats-officedocument.presentationml.notesSlide+xml"/>
  <Override PartName="/ppt/media/image61.jpeg" ContentType="image/jpeg"/>
  <Override PartName="/ppt/notesSlides/notesSlide62.xml" ContentType="application/vnd.openxmlformats-officedocument.presentationml.notesSlide+xml"/>
  <Override PartName="/ppt/media/image62.jpeg" ContentType="image/jpeg"/>
  <Override PartName="/ppt/notesSlides/notesSlide63.xml" ContentType="application/vnd.openxmlformats-officedocument.presentationml.notesSlide+xml"/>
  <Override PartName="/ppt/media/image63.jpeg" ContentType="image/jpeg"/>
  <Override PartName="/ppt/notesSlides/notesSlide64.xml" ContentType="application/vnd.openxmlformats-officedocument.presentationml.notesSlide+xml"/>
  <Override PartName="/ppt/media/image64.jpeg" ContentType="image/jpeg"/>
  <Override PartName="/ppt/notesSlides/notesSlide65.xml" ContentType="application/vnd.openxmlformats-officedocument.presentationml.notesSlide+xml"/>
  <Override PartName="/ppt/media/image65.jpeg" ContentType="image/jpeg"/>
  <Override PartName="/ppt/notesSlides/notesSlide66.xml" ContentType="application/vnd.openxmlformats-officedocument.presentationml.notesSlide+xml"/>
  <Override PartName="/ppt/media/image66.jpeg" ContentType="image/jpeg"/>
  <Override PartName="/ppt/notesSlides/notesSlide67.xml" ContentType="application/vnd.openxmlformats-officedocument.presentationml.notesSlide+xml"/>
  <Override PartName="/ppt/media/image67.jpeg" ContentType="image/jpeg"/>
  <Override PartName="/ppt/notesSlides/notesSlide68.xml" ContentType="application/vnd.openxmlformats-officedocument.presentationml.notesSlide+xml"/>
  <Override PartName="/ppt/media/image68.jpeg" ContentType="image/jpeg"/>
  <Override PartName="/ppt/notesSlides/notesSlide69.xml" ContentType="application/vnd.openxmlformats-officedocument.presentationml.notesSlide+xml"/>
  <Override PartName="/ppt/media/image69.jpeg" ContentType="image/jpeg"/>
  <Override PartName="/ppt/notesSlides/notesSlide70.xml" ContentType="application/vnd.openxmlformats-officedocument.presentationml.notesSlide+xml"/>
  <Override PartName="/ppt/media/image70.jpeg" ContentType="image/jpeg"/>
  <Override PartName="/ppt/notesSlides/notesSlide71.xml" ContentType="application/vnd.openxmlformats-officedocument.presentationml.notesSlide+xml"/>
  <Override PartName="/ppt/media/image71.jpeg" ContentType="image/jpeg"/>
  <Override PartName="/ppt/notesSlides/notesSlide72.xml" ContentType="application/vnd.openxmlformats-officedocument.presentationml.notesSlide+xml"/>
  <Override PartName="/ppt/media/image72.jpeg" ContentType="image/jpeg"/>
  <Override PartName="/ppt/notesSlides/notesSlide73.xml" ContentType="application/vnd.openxmlformats-officedocument.presentationml.notesSlide+xml"/>
  <Override PartName="/ppt/media/image73.jpeg" ContentType="image/jpeg"/>
  <Override PartName="/ppt/notesSlides/notesSlide74.xml" ContentType="application/vnd.openxmlformats-officedocument.presentationml.notesSlide+xml"/>
  <Override PartName="/ppt/media/image74.jpeg" ContentType="image/jpeg"/>
  <Override PartName="/ppt/notesSlides/notesSlide75.xml" ContentType="application/vnd.openxmlformats-officedocument.presentationml.notesSlide+xml"/>
  <Override PartName="/ppt/media/image75.jpeg" ContentType="image/jpeg"/>
  <Override PartName="/ppt/notesSlides/notesSlide76.xml" ContentType="application/vnd.openxmlformats-officedocument.presentationml.notesSlide+xml"/>
  <Override PartName="/ppt/media/image76.jpeg" ContentType="image/jpeg"/>
  <Override PartName="/ppt/notesSlides/notesSlide77.xml" ContentType="application/vnd.openxmlformats-officedocument.presentationml.notesSlide+xml"/>
  <Override PartName="/ppt/media/image77.jpeg" ContentType="image/jpeg"/>
  <Override PartName="/ppt/notesSlides/notesSlide78.xml" ContentType="application/vnd.openxmlformats-officedocument.presentationml.notesSlide+xml"/>
  <Override PartName="/ppt/media/image78.jpeg" ContentType="image/jpeg"/>
  <Override PartName="/ppt/notesSlides/notesSlide79.xml" ContentType="application/vnd.openxmlformats-officedocument.presentationml.notesSlide+xml"/>
  <Override PartName="/ppt/media/image79.jpeg" ContentType="image/jpeg"/>
  <Override PartName="/ppt/notesSlides/notesSlide80.xml" ContentType="application/vnd.openxmlformats-officedocument.presentationml.notesSlide+xml"/>
  <Override PartName="/ppt/media/image80.jpeg" ContentType="image/jpeg"/>
  <Override PartName="/ppt/notesSlides/notesSlide81.xml" ContentType="application/vnd.openxmlformats-officedocument.presentationml.notesSlide+xml"/>
  <Override PartName="/ppt/media/image81.jpeg" ContentType="image/jpeg"/>
  <Override PartName="/ppt/notesSlides/notesSlide82.xml" ContentType="application/vnd.openxmlformats-officedocument.presentationml.notesSlide+xml"/>
  <Override PartName="/ppt/media/image82.jpeg" ContentType="image/jpeg"/>
  <Override PartName="/ppt/notesSlides/notesSlide83.xml" ContentType="application/vnd.openxmlformats-officedocument.presentationml.notesSlide+xml"/>
  <Override PartName="/ppt/media/image83.jpeg" ContentType="image/jpeg"/>
  <Override PartName="/ppt/notesSlides/notesSlide84.xml" ContentType="application/vnd.openxmlformats-officedocument.presentationml.notesSlide+xml"/>
  <Override PartName="/ppt/media/image84.jpeg" ContentType="image/jpeg"/>
  <Override PartName="/ppt/notesSlides/notesSlide85.xml" ContentType="application/vnd.openxmlformats-officedocument.presentationml.notesSlide+xml"/>
  <Override PartName="/ppt/media/image85.jpeg" ContentType="image/jpeg"/>
  <Override PartName="/ppt/notesSlides/notesSlide86.xml" ContentType="application/vnd.openxmlformats-officedocument.presentationml.notesSlide+xml"/>
  <Override PartName="/ppt/media/image86.jpeg" ContentType="image/jpeg"/>
  <Override PartName="/ppt/notesSlides/notesSlide87.xml" ContentType="application/vnd.openxmlformats-officedocument.presentationml.notesSlide+xml"/>
  <Override PartName="/ppt/media/image87.jpeg" ContentType="image/jpeg"/>
  <Override PartName="/ppt/notesSlides/notesSlide88.xml" ContentType="application/vnd.openxmlformats-officedocument.presentationml.notesSlide+xml"/>
  <Override PartName="/ppt/media/image88.jpeg" ContentType="image/jpeg"/>
  <Override PartName="/ppt/notesSlides/notesSlide89.xml" ContentType="application/vnd.openxmlformats-officedocument.presentationml.notesSlide+xml"/>
  <Override PartName="/ppt/media/image89.jpeg" ContentType="image/jpeg"/>
  <Override PartName="/ppt/notesSlides/notesSlide90.xml" ContentType="application/vnd.openxmlformats-officedocument.presentationml.notesSlide+xml"/>
  <Override PartName="/ppt/media/image90.jpeg" ContentType="image/jpeg"/>
  <Override PartName="/ppt/notesSlides/notesSlide91.xml" ContentType="application/vnd.openxmlformats-officedocument.presentationml.notesSlide+xml"/>
  <Override PartName="/ppt/media/image91.jpeg" ContentType="image/jpeg"/>
  <Override PartName="/ppt/notesSlides/notesSlide92.xml" ContentType="application/vnd.openxmlformats-officedocument.presentationml.notesSlide+xml"/>
  <Override PartName="/ppt/media/image92.jpeg" ContentType="image/jpeg"/>
  <Override PartName="/ppt/notesSlides/notesSlide93.xml" ContentType="application/vnd.openxmlformats-officedocument.presentationml.notesSlide+xml"/>
  <Override PartName="/ppt/media/image93.jpeg" ContentType="image/jpeg"/>
  <Override PartName="/ppt/notesSlides/notesSlide94.xml" ContentType="application/vnd.openxmlformats-officedocument.presentationml.notesSlide+xml"/>
  <Override PartName="/ppt/media/image94.jpeg" ContentType="image/jpeg"/>
  <Override PartName="/ppt/notesSlides/notesSlide95.xml" ContentType="application/vnd.openxmlformats-officedocument.presentationml.notesSlide+xml"/>
  <Override PartName="/ppt/media/image95.jpeg" ContentType="image/jpeg"/>
  <Override PartName="/ppt/notesSlides/notesSlide96.xml" ContentType="application/vnd.openxmlformats-officedocument.presentationml.notesSlide+xml"/>
  <Override PartName="/ppt/media/image96.jpeg" ContentType="image/jpeg"/>
  <Override PartName="/ppt/notesSlides/notesSlide97.xml" ContentType="application/vnd.openxmlformats-officedocument.presentationml.notesSlide+xml"/>
  <Override PartName="/ppt/media/image97.jpeg" ContentType="image/jpeg"/>
  <Override PartName="/ppt/notesSlides/notesSlide98.xml" ContentType="application/vnd.openxmlformats-officedocument.presentationml.notesSlide+xml"/>
  <Override PartName="/ppt/media/image98.jpeg" ContentType="image/jpeg"/>
  <Override PartName="/ppt/notesSlides/notesSlide99.xml" ContentType="application/vnd.openxmlformats-officedocument.presentationml.notesSlide+xml"/>
  <Override PartName="/ppt/media/image99.jpeg" ContentType="image/jpeg"/>
  <Override PartName="/ppt/notesSlides/notesSlide100.xml" ContentType="application/vnd.openxmlformats-officedocument.presentationml.notesSlide+xml"/>
  <Override PartName="/ppt/media/image100.jpeg" ContentType="image/jpeg"/>
  <Override PartName="/ppt/notesSlides/notesSlide101.xml" ContentType="application/vnd.openxmlformats-officedocument.presentationml.notesSlide+xml"/>
  <Override PartName="/ppt/media/image101.jpeg" ContentType="image/jpeg"/>
  <Override PartName="/ppt/notesSlides/notesSlide102.xml" ContentType="application/vnd.openxmlformats-officedocument.presentationml.notesSlide+xml"/>
  <Override PartName="/ppt/media/image102.jpeg" ContentType="image/jpeg"/>
  <Override PartName="/ppt/notesSlides/notesSlide103.xml" ContentType="application/vnd.openxmlformats-officedocument.presentationml.notesSlide+xml"/>
  <Override PartName="/ppt/media/image103.jpeg" ContentType="image/jpeg"/>
  <Override PartName="/ppt/notesSlides/notesSlide104.xml" ContentType="application/vnd.openxmlformats-officedocument.presentationml.notesSlide+xml"/>
  <Override PartName="/ppt/media/image104.jpeg" ContentType="image/jpeg"/>
  <Override PartName="/ppt/notesSlides/notesSlide105.xml" ContentType="application/vnd.openxmlformats-officedocument.presentationml.notesSlide+xml"/>
  <Override PartName="/ppt/media/image105.jpeg" ContentType="image/jpeg"/>
  <Override PartName="/ppt/notesSlides/notesSlide106.xml" ContentType="application/vnd.openxmlformats-officedocument.presentationml.notesSlide+xml"/>
  <Override PartName="/ppt/media/image106.jpeg" ContentType="image/jpeg"/>
  <Override PartName="/ppt/notesSlides/notesSlide107.xml" ContentType="application/vnd.openxmlformats-officedocument.presentationml.notesSlide+xml"/>
  <Override PartName="/ppt/media/image107.jpeg" ContentType="image/jpeg"/>
  <Override PartName="/ppt/notesSlides/notesSlide108.xml" ContentType="application/vnd.openxmlformats-officedocument.presentationml.notesSlide+xml"/>
  <Override PartName="/ppt/media/image108.jpeg" ContentType="image/jpeg"/>
  <Override PartName="/ppt/notesSlides/notesSlide109.xml" ContentType="application/vnd.openxmlformats-officedocument.presentationml.notesSlide+xml"/>
  <Override PartName="/ppt/media/image109.jpeg" ContentType="image/jpeg"/>
  <Override PartName="/ppt/notesSlides/notesSlide110.xml" ContentType="application/vnd.openxmlformats-officedocument.presentationml.notesSlide+xml"/>
  <Override PartName="/ppt/media/image110.jpeg" ContentType="image/jpeg"/>
  <Override PartName="/ppt/notesSlides/notesSlide111.xml" ContentType="application/vnd.openxmlformats-officedocument.presentationml.notesSlide+xml"/>
  <Override PartName="/ppt/media/image111.jpeg" ContentType="image/jpeg"/>
  <Override PartName="/ppt/notesSlides/notesSlide112.xml" ContentType="application/vnd.openxmlformats-officedocument.presentationml.notesSlide+xml"/>
  <Override PartName="/ppt/media/image112.jpeg" ContentType="image/jpeg"/>
  <Override PartName="/ppt/notesSlides/notesSlide113.xml" ContentType="application/vnd.openxmlformats-officedocument.presentationml.notesSlide+xml"/>
  <Override PartName="/ppt/media/image113.jpeg" ContentType="image/jpeg"/>
  <Override PartName="/ppt/notesSlides/notesSlide114.xml" ContentType="application/vnd.openxmlformats-officedocument.presentationml.notesSlide+xml"/>
  <Override PartName="/ppt/media/image114.jpeg" ContentType="image/jpeg"/>
  <Override PartName="/ppt/notesSlides/notesSlide115.xml" ContentType="application/vnd.openxmlformats-officedocument.presentationml.notesSlide+xml"/>
  <Override PartName="/ppt/media/image115.jpeg" ContentType="image/jpeg"/>
  <Override PartName="/ppt/notesSlides/notesSlide116.xml" ContentType="application/vnd.openxmlformats-officedocument.presentationml.notesSlide+xml"/>
  <Override PartName="/ppt/media/image116.jpeg" ContentType="image/jpeg"/>
  <Override PartName="/ppt/notesSlides/notesSlide117.xml" ContentType="application/vnd.openxmlformats-officedocument.presentationml.notesSlide+xml"/>
  <Override PartName="/ppt/media/image117.jpeg" ContentType="image/jpeg"/>
  <Override PartName="/ppt/notesSlides/notesSlide118.xml" ContentType="application/vnd.openxmlformats-officedocument.presentationml.notesSlide+xml"/>
  <Override PartName="/ppt/media/image118.jpeg" ContentType="image/jpeg"/>
  <Override PartName="/ppt/notesSlides/notesSlide119.xml" ContentType="application/vnd.openxmlformats-officedocument.presentationml.notesSlide+xml"/>
  <Override PartName="/ppt/media/image119.jpeg" ContentType="image/jpeg"/>
  <Override PartName="/ppt/notesSlides/notesSlide120.xml" ContentType="application/vnd.openxmlformats-officedocument.presentationml.notesSlide+xml"/>
  <Override PartName="/ppt/media/image120.jpeg" ContentType="image/jpeg"/>
  <Override PartName="/ppt/notesSlides/notesSlide121.xml" ContentType="application/vnd.openxmlformats-officedocument.presentationml.notesSlide+xml"/>
  <Override PartName="/ppt/media/image121.jpeg" ContentType="image/jpeg"/>
  <Override PartName="/ppt/notesSlides/notesSlide122.xml" ContentType="application/vnd.openxmlformats-officedocument.presentationml.notesSlide+xml"/>
  <Override PartName="/ppt/media/image122.jpeg" ContentType="image/jpeg"/>
  <Override PartName="/ppt/notesSlides/notesSlide123.xml" ContentType="application/vnd.openxmlformats-officedocument.presentationml.notesSlide+xml"/>
  <Override PartName="/ppt/media/image123.jpeg" ContentType="image/jpeg"/>
  <Override PartName="/ppt/notesSlides/notesSlide124.xml" ContentType="application/vnd.openxmlformats-officedocument.presentationml.notesSlide+xml"/>
  <Override PartName="/ppt/media/image124.jpeg" ContentType="image/jpeg"/>
  <Override PartName="/ppt/notesSlides/notesSlide125.xml" ContentType="application/vnd.openxmlformats-officedocument.presentationml.notesSlide+xml"/>
  <Override PartName="/ppt/media/image125.jpeg" ContentType="image/jpeg"/>
  <Override PartName="/ppt/notesSlides/notesSlide126.xml" ContentType="application/vnd.openxmlformats-officedocument.presentationml.notesSlide+xml"/>
  <Override PartName="/ppt/media/image126.jpeg" ContentType="image/jpeg"/>
  <Override PartName="/ppt/notesSlides/notesSlide127.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1pPr>
    <a:lvl2pPr marL="0" marR="0" indent="2667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2pPr>
    <a:lvl3pPr marL="0" marR="0" indent="5334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3pPr>
    <a:lvl4pPr marL="0" marR="0" indent="8001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4pPr>
    <a:lvl5pPr marL="0" marR="0" indent="10668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5pPr>
    <a:lvl6pPr marL="0" marR="0" indent="13335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6pPr>
    <a:lvl7pPr marL="0" marR="0" indent="16129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7pPr>
    <a:lvl8pPr marL="0" marR="0" indent="18796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8pPr>
    <a:lvl9pPr marL="0" marR="0" indent="21463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def" i="def">
        <a:font>
          <a:latin typeface="Helvetica Light"/>
          <a:ea typeface="Helvetica Light"/>
          <a:cs typeface="Helvetica Light"/>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def" i="def">
        <a:font>
          <a:latin typeface="Helvetica Light"/>
          <a:ea typeface="Helvetica Light"/>
          <a:cs typeface="Helvetica Light"/>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def" i="def">
        <a:font>
          <a:latin typeface="Helvetica Light"/>
          <a:ea typeface="Helvetica Light"/>
          <a:cs typeface="Helvetica Light"/>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def" i="def">
        <a:font>
          <a:latin typeface="Helvetica Light"/>
          <a:ea typeface="Helvetica Light"/>
          <a:cs typeface="Helvetica Light"/>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de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de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de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8C8D8F">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p:nvPr>
            <p:ph type="sldImg"/>
          </p:nvPr>
        </p:nvSpPr>
        <p:spPr>
          <a:xfrm>
            <a:off x="1143000" y="685800"/>
            <a:ext cx="4572000" cy="3429000"/>
          </a:xfrm>
          <a:prstGeom prst="rect">
            <a:avLst/>
          </a:prstGeom>
        </p:spPr>
        <p:txBody>
          <a:bodyPr/>
          <a:lstStyle/>
          <a:p>
            <a:pPr/>
          </a:p>
        </p:txBody>
      </p:sp>
      <p:sp>
        <p:nvSpPr>
          <p:cNvPr id="135" name="Shape 1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00.xml.rels><?xml version="1.0" encoding="UTF-8" standalone="yes"?><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Relationships>

</file>

<file path=ppt/notesSlides/_rels/notesSlide101.xml.rels><?xml version="1.0" encoding="UTF-8" standalone="yes"?><Relationships xmlns="http://schemas.openxmlformats.org/package/2006/relationships"><Relationship Id="rId1" Type="http://schemas.openxmlformats.org/officeDocument/2006/relationships/slide" Target="../slides/slide101.xml"/><Relationship Id="rId2" Type="http://schemas.openxmlformats.org/officeDocument/2006/relationships/notesMaster" Target="../notesMasters/notesMaster1.xml"/></Relationships>

</file>

<file path=ppt/notesSlides/_rels/notesSlide102.xml.rels><?xml version="1.0" encoding="UTF-8" standalone="yes"?><Relationships xmlns="http://schemas.openxmlformats.org/package/2006/relationships"><Relationship Id="rId1" Type="http://schemas.openxmlformats.org/officeDocument/2006/relationships/slide" Target="../slides/slide102.xml"/><Relationship Id="rId2" Type="http://schemas.openxmlformats.org/officeDocument/2006/relationships/notesMaster" Target="../notesMasters/notesMaster1.xml"/></Relationships>

</file>

<file path=ppt/notesSlides/_rels/notesSlide103.xml.rels><?xml version="1.0" encoding="UTF-8" standalone="yes"?><Relationships xmlns="http://schemas.openxmlformats.org/package/2006/relationships"><Relationship Id="rId1" Type="http://schemas.openxmlformats.org/officeDocument/2006/relationships/slide" Target="../slides/slide103.xml"/><Relationship Id="rId2" Type="http://schemas.openxmlformats.org/officeDocument/2006/relationships/notesMaster" Target="../notesMasters/notesMaster1.xml"/></Relationships>

</file>

<file path=ppt/notesSlides/_rels/notesSlide104.xml.rels><?xml version="1.0" encoding="UTF-8" standalone="yes"?><Relationships xmlns="http://schemas.openxmlformats.org/package/2006/relationships"><Relationship Id="rId1" Type="http://schemas.openxmlformats.org/officeDocument/2006/relationships/slide" Target="../slides/slide104.xml"/><Relationship Id="rId2" Type="http://schemas.openxmlformats.org/officeDocument/2006/relationships/notesMaster" Target="../notesMasters/notesMaster1.xml"/></Relationships>

</file>

<file path=ppt/notesSlides/_rels/notesSlide105.xml.rels><?xml version="1.0" encoding="UTF-8" standalone="yes"?><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Relationships>

</file>

<file path=ppt/notesSlides/_rels/notesSlide106.xml.rels><?xml version="1.0" encoding="UTF-8" standalone="yes"?><Relationships xmlns="http://schemas.openxmlformats.org/package/2006/relationships"><Relationship Id="rId1" Type="http://schemas.openxmlformats.org/officeDocument/2006/relationships/slide" Target="../slides/slide106.xml"/><Relationship Id="rId2" Type="http://schemas.openxmlformats.org/officeDocument/2006/relationships/notesMaster" Target="../notesMasters/notesMaster1.xml"/></Relationships>

</file>

<file path=ppt/notesSlides/_rels/notesSlide107.xml.rels><?xml version="1.0" encoding="UTF-8" standalone="yes"?><Relationships xmlns="http://schemas.openxmlformats.org/package/2006/relationships"><Relationship Id="rId1" Type="http://schemas.openxmlformats.org/officeDocument/2006/relationships/slide" Target="../slides/slide107.xml"/><Relationship Id="rId2" Type="http://schemas.openxmlformats.org/officeDocument/2006/relationships/notesMaster" Target="../notesMasters/notesMaster1.xml"/></Relationships>

</file>

<file path=ppt/notesSlides/_rels/notesSlide108.xml.rels><?xml version="1.0" encoding="UTF-8" standalone="yes"?><Relationships xmlns="http://schemas.openxmlformats.org/package/2006/relationships"><Relationship Id="rId1" Type="http://schemas.openxmlformats.org/officeDocument/2006/relationships/slide" Target="../slides/slide108.xml"/><Relationship Id="rId2" Type="http://schemas.openxmlformats.org/officeDocument/2006/relationships/notesMaster" Target="../notesMasters/notesMaster1.xml"/></Relationships>

</file>

<file path=ppt/notesSlides/_rels/notesSlide109.xml.rels><?xml version="1.0" encoding="UTF-8" standalone="yes"?><Relationships xmlns="http://schemas.openxmlformats.org/package/2006/relationships"><Relationship Id="rId1" Type="http://schemas.openxmlformats.org/officeDocument/2006/relationships/slide" Target="../slides/slide109.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0.xml.rels><?xml version="1.0" encoding="UTF-8" standalone="yes"?><Relationships xmlns="http://schemas.openxmlformats.org/package/2006/relationships"><Relationship Id="rId1" Type="http://schemas.openxmlformats.org/officeDocument/2006/relationships/slide" Target="../slides/slide110.xml"/><Relationship Id="rId2" Type="http://schemas.openxmlformats.org/officeDocument/2006/relationships/notesMaster" Target="../notesMasters/notesMaster1.xml"/></Relationships>

</file>

<file path=ppt/notesSlides/_rels/notesSlide111.xml.rels><?xml version="1.0" encoding="UTF-8" standalone="yes"?><Relationships xmlns="http://schemas.openxmlformats.org/package/2006/relationships"><Relationship Id="rId1" Type="http://schemas.openxmlformats.org/officeDocument/2006/relationships/slide" Target="../slides/slide111.xml"/><Relationship Id="rId2" Type="http://schemas.openxmlformats.org/officeDocument/2006/relationships/notesMaster" Target="../notesMasters/notesMaster1.xml"/></Relationships>

</file>

<file path=ppt/notesSlides/_rels/notesSlide112.xml.rels><?xml version="1.0" encoding="UTF-8" standalone="yes"?><Relationships xmlns="http://schemas.openxmlformats.org/package/2006/relationships"><Relationship Id="rId1" Type="http://schemas.openxmlformats.org/officeDocument/2006/relationships/slide" Target="../slides/slide112.xml"/><Relationship Id="rId2" Type="http://schemas.openxmlformats.org/officeDocument/2006/relationships/notesMaster" Target="../notesMasters/notesMaster1.xml"/></Relationships>

</file>

<file path=ppt/notesSlides/_rels/notesSlide113.xml.rels><?xml version="1.0" encoding="UTF-8" standalone="yes"?><Relationships xmlns="http://schemas.openxmlformats.org/package/2006/relationships"><Relationship Id="rId1" Type="http://schemas.openxmlformats.org/officeDocument/2006/relationships/slide" Target="../slides/slide113.xml"/><Relationship Id="rId2" Type="http://schemas.openxmlformats.org/officeDocument/2006/relationships/notesMaster" Target="../notesMasters/notesMaster1.xml"/></Relationships>

</file>

<file path=ppt/notesSlides/_rels/notesSlide114.xml.rels><?xml version="1.0" encoding="UTF-8" standalone="yes"?><Relationships xmlns="http://schemas.openxmlformats.org/package/2006/relationships"><Relationship Id="rId1" Type="http://schemas.openxmlformats.org/officeDocument/2006/relationships/slide" Target="../slides/slide114.xml"/><Relationship Id="rId2" Type="http://schemas.openxmlformats.org/officeDocument/2006/relationships/notesMaster" Target="../notesMasters/notesMaster1.xml"/></Relationships>

</file>

<file path=ppt/notesSlides/_rels/notesSlide115.xml.rels><?xml version="1.0" encoding="UTF-8" standalone="yes"?><Relationships xmlns="http://schemas.openxmlformats.org/package/2006/relationships"><Relationship Id="rId1" Type="http://schemas.openxmlformats.org/officeDocument/2006/relationships/slide" Target="../slides/slide115.xml"/><Relationship Id="rId2" Type="http://schemas.openxmlformats.org/officeDocument/2006/relationships/notesMaster" Target="../notesMasters/notesMaster1.xml"/></Relationships>

</file>

<file path=ppt/notesSlides/_rels/notesSlide116.xml.rels><?xml version="1.0" encoding="UTF-8" standalone="yes"?><Relationships xmlns="http://schemas.openxmlformats.org/package/2006/relationships"><Relationship Id="rId1" Type="http://schemas.openxmlformats.org/officeDocument/2006/relationships/slide" Target="../slides/slide116.xml"/><Relationship Id="rId2" Type="http://schemas.openxmlformats.org/officeDocument/2006/relationships/notesMaster" Target="../notesMasters/notesMaster1.xml"/></Relationships>

</file>

<file path=ppt/notesSlides/_rels/notesSlide117.xml.rels><?xml version="1.0" encoding="UTF-8" standalone="yes"?><Relationships xmlns="http://schemas.openxmlformats.org/package/2006/relationships"><Relationship Id="rId1" Type="http://schemas.openxmlformats.org/officeDocument/2006/relationships/slide" Target="../slides/slide117.xml"/><Relationship Id="rId2" Type="http://schemas.openxmlformats.org/officeDocument/2006/relationships/notesMaster" Target="../notesMasters/notesMaster1.xml"/></Relationships>

</file>

<file path=ppt/notesSlides/_rels/notesSlide118.xml.rels><?xml version="1.0" encoding="UTF-8" standalone="yes"?><Relationships xmlns="http://schemas.openxmlformats.org/package/2006/relationships"><Relationship Id="rId1" Type="http://schemas.openxmlformats.org/officeDocument/2006/relationships/slide" Target="../slides/slide118.xml"/><Relationship Id="rId2" Type="http://schemas.openxmlformats.org/officeDocument/2006/relationships/notesMaster" Target="../notesMasters/notesMaster1.xml"/></Relationships>

</file>

<file path=ppt/notesSlides/_rels/notesSlide119.xml.rels><?xml version="1.0" encoding="UTF-8" standalone="yes"?><Relationships xmlns="http://schemas.openxmlformats.org/package/2006/relationships"><Relationship Id="rId1" Type="http://schemas.openxmlformats.org/officeDocument/2006/relationships/slide" Target="../slides/slide119.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0.xml.rels><?xml version="1.0" encoding="UTF-8" standalone="yes"?><Relationships xmlns="http://schemas.openxmlformats.org/package/2006/relationships"><Relationship Id="rId1" Type="http://schemas.openxmlformats.org/officeDocument/2006/relationships/slide" Target="../slides/slide120.xml"/><Relationship Id="rId2" Type="http://schemas.openxmlformats.org/officeDocument/2006/relationships/notesMaster" Target="../notesMasters/notesMaster1.xml"/></Relationships>

</file>

<file path=ppt/notesSlides/_rels/notesSlide121.xml.rels><?xml version="1.0" encoding="UTF-8" standalone="yes"?><Relationships xmlns="http://schemas.openxmlformats.org/package/2006/relationships"><Relationship Id="rId1" Type="http://schemas.openxmlformats.org/officeDocument/2006/relationships/slide" Target="../slides/slide121.xml"/><Relationship Id="rId2" Type="http://schemas.openxmlformats.org/officeDocument/2006/relationships/notesMaster" Target="../notesMasters/notesMaster1.xml"/></Relationships>

</file>

<file path=ppt/notesSlides/_rels/notesSlide122.xml.rels><?xml version="1.0" encoding="UTF-8" standalone="yes"?><Relationships xmlns="http://schemas.openxmlformats.org/package/2006/relationships"><Relationship Id="rId1" Type="http://schemas.openxmlformats.org/officeDocument/2006/relationships/slide" Target="../slides/slide122.xml"/><Relationship Id="rId2" Type="http://schemas.openxmlformats.org/officeDocument/2006/relationships/notesMaster" Target="../notesMasters/notesMaster1.xml"/></Relationships>

</file>

<file path=ppt/notesSlides/_rels/notesSlide123.xml.rels><?xml version="1.0" encoding="UTF-8" standalone="yes"?><Relationships xmlns="http://schemas.openxmlformats.org/package/2006/relationships"><Relationship Id="rId1" Type="http://schemas.openxmlformats.org/officeDocument/2006/relationships/slide" Target="../slides/slide123.xml"/><Relationship Id="rId2" Type="http://schemas.openxmlformats.org/officeDocument/2006/relationships/notesMaster" Target="../notesMasters/notesMaster1.xml"/></Relationships>

</file>

<file path=ppt/notesSlides/_rels/notesSlide124.xml.rels><?xml version="1.0" encoding="UTF-8" standalone="yes"?><Relationships xmlns="http://schemas.openxmlformats.org/package/2006/relationships"><Relationship Id="rId1" Type="http://schemas.openxmlformats.org/officeDocument/2006/relationships/slide" Target="../slides/slide124.xml"/><Relationship Id="rId2" Type="http://schemas.openxmlformats.org/officeDocument/2006/relationships/notesMaster" Target="../notesMasters/notesMaster1.xml"/></Relationships>

</file>

<file path=ppt/notesSlides/_rels/notesSlide125.xml.rels><?xml version="1.0" encoding="UTF-8" standalone="yes"?><Relationships xmlns="http://schemas.openxmlformats.org/package/2006/relationships"><Relationship Id="rId1" Type="http://schemas.openxmlformats.org/officeDocument/2006/relationships/slide" Target="../slides/slide125.xml"/><Relationship Id="rId2" Type="http://schemas.openxmlformats.org/officeDocument/2006/relationships/notesMaster" Target="../notesMasters/notesMaster1.xml"/></Relationships>

</file>

<file path=ppt/notesSlides/_rels/notesSlide126.xml.rels><?xml version="1.0" encoding="UTF-8" standalone="yes"?><Relationships xmlns="http://schemas.openxmlformats.org/package/2006/relationships"><Relationship Id="rId1" Type="http://schemas.openxmlformats.org/officeDocument/2006/relationships/slide" Target="../slides/slide126.xml"/><Relationship Id="rId2" Type="http://schemas.openxmlformats.org/officeDocument/2006/relationships/notesMaster" Target="../notesMasters/notesMaster1.xml"/></Relationships>

</file>

<file path=ppt/notesSlides/_rels/notesSlide127.xml.rels><?xml version="1.0" encoding="UTF-8" standalone="yes"?><Relationships xmlns="http://schemas.openxmlformats.org/package/2006/relationships"><Relationship Id="rId1" Type="http://schemas.openxmlformats.org/officeDocument/2006/relationships/slide" Target="../slides/slide127.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9.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1.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2.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3.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4.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5.xml.rels><?xml version="1.0" encoding="UTF-8" standalone="yes"?><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6.xml.rels><?xml version="1.0" encoding="UTF-8" standalone="yes"?><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7.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8.xml.rels><?xml version="1.0" encoding="UTF-8" standalone="yes"?><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9.xml.rels><?xml version="1.0" encoding="UTF-8" standalone="yes"?><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0.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1.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2.xml.rels><?xml version="1.0" encoding="UTF-8" standalone="yes"?><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3.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4.xml.rels><?xml version="1.0" encoding="UTF-8" standalone="yes"?><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5.xml.rels><?xml version="1.0" encoding="UTF-8" standalone="yes"?><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6.xml.rels><?xml version="1.0" encoding="UTF-8" standalone="yes"?><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7.xml.rels><?xml version="1.0" encoding="UTF-8" standalone="yes"?><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8.xml.rels><?xml version="1.0" encoding="UTF-8" standalone="yes"?><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9.xml.rels><?xml version="1.0" encoding="UTF-8" standalone="yes"?><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0.xml.rels><?xml version="1.0" encoding="UTF-8" standalone="yes"?><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51.xml.rels><?xml version="1.0" encoding="UTF-8" standalone="yes"?><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52.xml.rels><?xml version="1.0" encoding="UTF-8" standalone="yes"?><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53.xml.rels><?xml version="1.0" encoding="UTF-8" standalone="yes"?><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54.xml.rels><?xml version="1.0" encoding="UTF-8" standalone="yes"?><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5.xml.rels><?xml version="1.0" encoding="UTF-8" standalone="yes"?><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6.xml.rels><?xml version="1.0" encoding="UTF-8" standalone="yes"?><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7.xml.rels><?xml version="1.0" encoding="UTF-8" standalone="yes"?><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8.xml.rels><?xml version="1.0" encoding="UTF-8" standalone="yes"?><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9.xml.rels><?xml version="1.0" encoding="UTF-8" standalone="yes"?><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0.xml.rels><?xml version="1.0" encoding="UTF-8" standalone="yes"?><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61.xml.rels><?xml version="1.0" encoding="UTF-8" standalone="yes"?><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62.xml.rels><?xml version="1.0" encoding="UTF-8" standalone="yes"?><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63.xml.rels><?xml version="1.0" encoding="UTF-8" standalone="yes"?><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64.xml.rels><?xml version="1.0" encoding="UTF-8" standalone="yes"?><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65.xml.rels><?xml version="1.0" encoding="UTF-8" standalone="yes"?><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66.xml.rels><?xml version="1.0" encoding="UTF-8" standalone="yes"?><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7.xml.rels><?xml version="1.0" encoding="UTF-8" standalone="yes"?><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68.xml.rels><?xml version="1.0" encoding="UTF-8" standalone="yes"?><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9.xml.rels><?xml version="1.0" encoding="UTF-8" standalone="yes"?><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0.xml.rels><?xml version="1.0" encoding="UTF-8" standalone="yes"?><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71.xml.rels><?xml version="1.0" encoding="UTF-8" standalone="yes"?><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72.xml.rels><?xml version="1.0" encoding="UTF-8" standalone="yes"?><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73.xml.rels><?xml version="1.0" encoding="UTF-8" standalone="yes"?><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74.xml.rels><?xml version="1.0" encoding="UTF-8" standalone="yes"?><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75.xml.rels><?xml version="1.0" encoding="UTF-8" standalone="yes"?><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76.xml.rels><?xml version="1.0" encoding="UTF-8" standalone="yes"?><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77.xml.rels><?xml version="1.0" encoding="UTF-8" standalone="yes"?><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78.xml.rels><?xml version="1.0" encoding="UTF-8" standalone="yes"?><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79.xml.rels><?xml version="1.0" encoding="UTF-8" standalone="yes"?><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0.xml.rels><?xml version="1.0" encoding="UTF-8" standalone="yes"?><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81.xml.rels><?xml version="1.0" encoding="UTF-8" standalone="yes"?><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82.xml.rels><?xml version="1.0" encoding="UTF-8" standalone="yes"?><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83.xml.rels><?xml version="1.0" encoding="UTF-8" standalone="yes"?><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84.xml.rels><?xml version="1.0" encoding="UTF-8" standalone="yes"?><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85.xml.rels><?xml version="1.0" encoding="UTF-8" standalone="yes"?><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86.xml.rels><?xml version="1.0" encoding="UTF-8" standalone="yes"?><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87.xml.rels><?xml version="1.0" encoding="UTF-8" standalone="yes"?><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88.xml.rels><?xml version="1.0" encoding="UTF-8" standalone="yes"?><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89.xml.rels><?xml version="1.0" encoding="UTF-8" standalone="yes"?><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0.xml.rels><?xml version="1.0" encoding="UTF-8" standalone="yes"?><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91.xml.rels><?xml version="1.0" encoding="UTF-8" standalone="yes"?><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92.xml.rels><?xml version="1.0" encoding="UTF-8" standalone="yes"?><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93.xml.rels><?xml version="1.0" encoding="UTF-8" standalone="yes"?><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94.xml.rels><?xml version="1.0" encoding="UTF-8" standalone="yes"?><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95.xml.rels><?xml version="1.0" encoding="UTF-8" standalone="yes"?><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96.xml.rels><?xml version="1.0" encoding="UTF-8" standalone="yes"?><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_rels/notesSlide97.xml.rels><?xml version="1.0" encoding="UTF-8" standalone="yes"?><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s>

</file>

<file path=ppt/notesSlides/_rels/notesSlide98.xml.rels><?xml version="1.0" encoding="UTF-8" standalone="yes"?><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_rels/notesSlide99.xml.rels><?xml version="1.0" encoding="UTF-8" standalone="yes"?><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 name="Shape 138"/>
          <p:cNvSpPr/>
          <p:nvPr>
            <p:ph type="sldImg"/>
          </p:nvPr>
        </p:nvSpPr>
        <p:spPr>
          <a:prstGeom prst="rect">
            <a:avLst/>
          </a:prstGeom>
        </p:spPr>
        <p:txBody>
          <a:bodyPr/>
          <a:lstStyle/>
          <a:p>
            <a:pPr/>
          </a:p>
        </p:txBody>
      </p:sp>
      <p:sp>
        <p:nvSpPr>
          <p:cNvPr id="139" name="Shape 139"/>
          <p:cNvSpPr/>
          <p:nvPr>
            <p:ph type="body" sz="quarter" idx="1"/>
          </p:nvPr>
        </p:nvSpPr>
        <p:spPr>
          <a:prstGeom prst="rect">
            <a:avLst/>
          </a:prstGeom>
        </p:spPr>
        <p:txBody>
          <a:bodyPr/>
          <a:lstStyle/>
          <a:p>
            <a:pPr/>
            <a:r>
              <a:t>Где её можно найти сегодня?</a:t>
            </a:r>
          </a:p>
          <a:p>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 name="Shape 192"/>
          <p:cNvSpPr/>
          <p:nvPr>
            <p:ph type="sldImg"/>
          </p:nvPr>
        </p:nvSpPr>
        <p:spPr>
          <a:prstGeom prst="rect">
            <a:avLst/>
          </a:prstGeom>
        </p:spPr>
        <p:txBody>
          <a:bodyPr/>
          <a:lstStyle/>
          <a:p>
            <a:pPr/>
          </a:p>
        </p:txBody>
      </p:sp>
      <p:sp>
        <p:nvSpPr>
          <p:cNvPr id="193" name="Shape 193"/>
          <p:cNvSpPr/>
          <p:nvPr>
            <p:ph type="body" sz="quarter" idx="1"/>
          </p:nvPr>
        </p:nvSpPr>
        <p:spPr>
          <a:prstGeom prst="rect">
            <a:avLst/>
          </a:prstGeom>
        </p:spPr>
        <p:txBody>
          <a:bodyPr/>
          <a:lstStyle/>
          <a:p>
            <a:pPr/>
            <a:r>
              <a:t>Как может искренний человек разобраться в этих заявлениях и докопаться до истины? И есть ли у Бога особая группа людей в христианском мире, которую Он признаёт Своей церковью сегодня?</a:t>
            </a:r>
          </a:p>
          <a:p>
            <a:pPr/>
            <a:r>
              <a:t>Есть, потому что апостол Павел писал:</a:t>
            </a:r>
          </a:p>
          <a:p>
            <a:p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7" name="Shape 727"/>
          <p:cNvSpPr/>
          <p:nvPr>
            <p:ph type="sldImg"/>
          </p:nvPr>
        </p:nvSpPr>
        <p:spPr>
          <a:prstGeom prst="rect">
            <a:avLst/>
          </a:prstGeom>
        </p:spPr>
        <p:txBody>
          <a:bodyPr/>
          <a:lstStyle/>
          <a:p>
            <a:pPr/>
          </a:p>
        </p:txBody>
      </p:sp>
      <p:sp>
        <p:nvSpPr>
          <p:cNvPr id="728" name="Shape 728"/>
          <p:cNvSpPr/>
          <p:nvPr>
            <p:ph type="body" sz="quarter" idx="1"/>
          </p:nvPr>
        </p:nvSpPr>
        <p:spPr>
          <a:prstGeom prst="rect">
            <a:avLst/>
          </a:prstGeom>
        </p:spPr>
        <p:txBody>
          <a:bodyPr/>
          <a:lstStyle/>
          <a:p>
            <a:pPr/>
            <a:r>
              <a:t>и поклонитесь Сотворившему небо и землю, и море и источники вод”. Откровение 14:6, 7.</a:t>
            </a:r>
          </a:p>
          <a:p>
            <a:pPr/>
            <a:r>
              <a:t>Церковь последнего времени будет нести эту весть до краёв земли!</a:t>
            </a:r>
          </a:p>
          <a:p>
            <a:p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3" name="Shape 733"/>
          <p:cNvSpPr/>
          <p:nvPr>
            <p:ph type="sldImg"/>
          </p:nvPr>
        </p:nvSpPr>
        <p:spPr>
          <a:prstGeom prst="rect">
            <a:avLst/>
          </a:prstGeom>
        </p:spPr>
        <p:txBody>
          <a:bodyPr/>
          <a:lstStyle/>
          <a:p>
            <a:pPr/>
          </a:p>
        </p:txBody>
      </p:sp>
      <p:sp>
        <p:nvSpPr>
          <p:cNvPr id="734" name="Shape 734"/>
          <p:cNvSpPr/>
          <p:nvPr>
            <p:ph type="body" sz="quarter" idx="1"/>
          </p:nvPr>
        </p:nvSpPr>
        <p:spPr>
          <a:prstGeom prst="rect">
            <a:avLst/>
          </a:prstGeom>
        </p:spPr>
        <p:txBody>
          <a:bodyPr/>
          <a:lstStyle/>
          <a:p>
            <a:pPr/>
            <a:r>
              <a:t>Эта весть включает в себя предупреждение о судном дне для жителей земли. Она также напоминает о великом памятнике Божьей творческой силы – субботе, седьмом дне.</a:t>
            </a:r>
          </a:p>
          <a:p>
            <a:pPr/>
            <a:r>
              <a:t>Весть второго ангела мы можем найти в 8 стихе:</a:t>
            </a:r>
          </a:p>
          <a:p>
            <a:p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9" name="Shape 739"/>
          <p:cNvSpPr/>
          <p:nvPr>
            <p:ph type="sldImg"/>
          </p:nvPr>
        </p:nvSpPr>
        <p:spPr>
          <a:prstGeom prst="rect">
            <a:avLst/>
          </a:prstGeom>
        </p:spPr>
        <p:txBody>
          <a:bodyPr/>
          <a:lstStyle/>
          <a:p>
            <a:pPr/>
          </a:p>
        </p:txBody>
      </p:sp>
      <p:sp>
        <p:nvSpPr>
          <p:cNvPr id="740" name="Shape 740"/>
          <p:cNvSpPr/>
          <p:nvPr>
            <p:ph type="body" sz="quarter" idx="1"/>
          </p:nvPr>
        </p:nvSpPr>
        <p:spPr>
          <a:prstGeom prst="rect">
            <a:avLst/>
          </a:prstGeom>
        </p:spPr>
        <p:txBody>
          <a:bodyPr/>
          <a:lstStyle/>
          <a:p>
            <a:pPr/>
            <a:r>
              <a:t>(Стих: Откровение 14:8)</a:t>
            </a:r>
          </a:p>
          <a:p>
            <a:pPr/>
            <a:r>
              <a:t>“И другой Ангел следовал за ним, говоря: пал, пал Вавилон, город великий, </a:t>
            </a:r>
          </a:p>
          <a:p>
            <a:p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5" name="Shape 745"/>
          <p:cNvSpPr/>
          <p:nvPr>
            <p:ph type="sldImg"/>
          </p:nvPr>
        </p:nvSpPr>
        <p:spPr>
          <a:prstGeom prst="rect">
            <a:avLst/>
          </a:prstGeom>
        </p:spPr>
        <p:txBody>
          <a:bodyPr/>
          <a:lstStyle/>
          <a:p>
            <a:pPr/>
          </a:p>
        </p:txBody>
      </p:sp>
      <p:sp>
        <p:nvSpPr>
          <p:cNvPr id="746" name="Shape 746"/>
          <p:cNvSpPr/>
          <p:nvPr>
            <p:ph type="body" sz="quarter" idx="1"/>
          </p:nvPr>
        </p:nvSpPr>
        <p:spPr>
          <a:prstGeom prst="rect">
            <a:avLst/>
          </a:prstGeom>
        </p:spPr>
        <p:txBody>
          <a:bodyPr/>
          <a:lstStyle/>
          <a:p>
            <a:pPr/>
            <a:r>
              <a:t>потому что он яростным вином блуда своего напоил все народы”. Откровение 14:8.</a:t>
            </a:r>
          </a:p>
          <a:p>
            <a:pPr/>
            <a:r>
              <a:t>Божья весть последнего времени с верностью разоблачает грех и отступничество – смешение человеческих традиций и религиозных учений.</a:t>
            </a:r>
          </a:p>
          <a:p>
            <a:pPr/>
            <a:r>
              <a:t>Последняя и самая торжественная весть, дана в третьей части этого пророчества:</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1" name="Shape 751"/>
          <p:cNvSpPr/>
          <p:nvPr>
            <p:ph type="sldImg"/>
          </p:nvPr>
        </p:nvSpPr>
        <p:spPr>
          <a:prstGeom prst="rect">
            <a:avLst/>
          </a:prstGeom>
        </p:spPr>
        <p:txBody>
          <a:bodyPr/>
          <a:lstStyle/>
          <a:p>
            <a:pPr/>
          </a:p>
        </p:txBody>
      </p:sp>
      <p:sp>
        <p:nvSpPr>
          <p:cNvPr id="752" name="Shape 752"/>
          <p:cNvSpPr/>
          <p:nvPr>
            <p:ph type="body" sz="quarter" idx="1"/>
          </p:nvPr>
        </p:nvSpPr>
        <p:spPr>
          <a:prstGeom prst="rect">
            <a:avLst/>
          </a:prstGeom>
        </p:spPr>
        <p:txBody>
          <a:bodyPr/>
          <a:lstStyle/>
          <a:p>
            <a:pPr/>
            <a:r>
              <a:t>(Стих: Откровение 14:9, 10)</a:t>
            </a:r>
          </a:p>
          <a:p>
            <a:pPr/>
            <a:r>
              <a:t>“И третий Ангел последовал за ними, говоря громким голосом:</a:t>
            </a:r>
          </a:p>
          <a:p>
            <a:p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7" name="Shape 757"/>
          <p:cNvSpPr/>
          <p:nvPr>
            <p:ph type="sldImg"/>
          </p:nvPr>
        </p:nvSpPr>
        <p:spPr>
          <a:prstGeom prst="rect">
            <a:avLst/>
          </a:prstGeom>
        </p:spPr>
        <p:txBody>
          <a:bodyPr/>
          <a:lstStyle/>
          <a:p>
            <a:pPr/>
          </a:p>
        </p:txBody>
      </p:sp>
      <p:sp>
        <p:nvSpPr>
          <p:cNvPr id="758" name="Shape 758"/>
          <p:cNvSpPr/>
          <p:nvPr>
            <p:ph type="body" sz="quarter" idx="1"/>
          </p:nvPr>
        </p:nvSpPr>
        <p:spPr>
          <a:prstGeom prst="rect">
            <a:avLst/>
          </a:prstGeom>
        </p:spPr>
        <p:txBody>
          <a:bodyPr/>
          <a:lstStyle/>
          <a:p>
            <a:pPr/>
            <a:r>
              <a:t>кто поклоняется зверю и образу его и принимает начертание на чело свое, или на руку свою,</a:t>
            </a:r>
          </a:p>
          <a:p>
            <a:p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3" name="Shape 763"/>
          <p:cNvSpPr/>
          <p:nvPr>
            <p:ph type="sldImg"/>
          </p:nvPr>
        </p:nvSpPr>
        <p:spPr>
          <a:prstGeom prst="rect">
            <a:avLst/>
          </a:prstGeom>
        </p:spPr>
        <p:txBody>
          <a:bodyPr/>
          <a:lstStyle/>
          <a:p>
            <a:pPr/>
          </a:p>
        </p:txBody>
      </p:sp>
      <p:sp>
        <p:nvSpPr>
          <p:cNvPr id="764" name="Shape 764"/>
          <p:cNvSpPr/>
          <p:nvPr>
            <p:ph type="body" sz="quarter" idx="1"/>
          </p:nvPr>
        </p:nvSpPr>
        <p:spPr>
          <a:prstGeom prst="rect">
            <a:avLst/>
          </a:prstGeom>
        </p:spPr>
        <p:txBody>
          <a:bodyPr/>
          <a:lstStyle/>
          <a:p>
            <a:pPr/>
            <a:r>
              <a:t>тот будет пить вино ярости Божией...” Откровение 14:9, 10.</a:t>
            </a:r>
          </a:p>
          <a:p>
            <a:p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9" name="Shape 769"/>
          <p:cNvSpPr/>
          <p:nvPr>
            <p:ph type="sldImg"/>
          </p:nvPr>
        </p:nvSpPr>
        <p:spPr>
          <a:prstGeom prst="rect">
            <a:avLst/>
          </a:prstGeom>
        </p:spPr>
        <p:txBody>
          <a:bodyPr/>
          <a:lstStyle/>
          <a:p>
            <a:pPr/>
          </a:p>
        </p:txBody>
      </p:sp>
      <p:sp>
        <p:nvSpPr>
          <p:cNvPr id="770" name="Shape 770"/>
          <p:cNvSpPr/>
          <p:nvPr>
            <p:ph type="body" sz="quarter" idx="1"/>
          </p:nvPr>
        </p:nvSpPr>
        <p:spPr>
          <a:prstGeom prst="rect">
            <a:avLst/>
          </a:prstGeom>
        </p:spPr>
        <p:txBody>
          <a:bodyPr/>
          <a:lstStyle/>
          <a:p>
            <a:pPr/>
            <a:r>
              <a:t>Мир должен получить весть предостережения против поклонения зверю, его образу, а также против получения его начертания. Почему звучит такое серьезное предостережение? Почему звучит такая политически не корректная весть, разоблачающая заблуждения?</a:t>
            </a:r>
          </a:p>
          <a:p>
            <a:p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5" name="Shape 775"/>
          <p:cNvSpPr/>
          <p:nvPr>
            <p:ph type="sldImg"/>
          </p:nvPr>
        </p:nvSpPr>
        <p:spPr>
          <a:prstGeom prst="rect">
            <a:avLst/>
          </a:prstGeom>
        </p:spPr>
        <p:txBody>
          <a:bodyPr/>
          <a:lstStyle/>
          <a:p>
            <a:pPr/>
          </a:p>
        </p:txBody>
      </p:sp>
      <p:sp>
        <p:nvSpPr>
          <p:cNvPr id="776" name="Shape 776"/>
          <p:cNvSpPr/>
          <p:nvPr>
            <p:ph type="body" sz="quarter" idx="1"/>
          </p:nvPr>
        </p:nvSpPr>
        <p:spPr>
          <a:prstGeom prst="rect">
            <a:avLst/>
          </a:prstGeom>
        </p:spPr>
        <p:txBody>
          <a:bodyPr/>
          <a:lstStyle/>
          <a:p>
            <a:pPr/>
            <a:r>
              <a:t>(Стих: Иоанна 10:16)</a:t>
            </a:r>
          </a:p>
          <a:p>
            <a:pPr/>
            <a:r>
              <a:t>Иисус сказал: “Есть у Меня и другие овцы, которые не сего двора, и тех надлежит Мне привести:</a:t>
            </a:r>
          </a:p>
          <a:p>
            <a:p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1" name="Shape 781"/>
          <p:cNvSpPr/>
          <p:nvPr>
            <p:ph type="sldImg"/>
          </p:nvPr>
        </p:nvSpPr>
        <p:spPr>
          <a:prstGeom prst="rect">
            <a:avLst/>
          </a:prstGeom>
        </p:spPr>
        <p:txBody>
          <a:bodyPr/>
          <a:lstStyle/>
          <a:p>
            <a:pPr/>
          </a:p>
        </p:txBody>
      </p:sp>
      <p:sp>
        <p:nvSpPr>
          <p:cNvPr id="782" name="Shape 782"/>
          <p:cNvSpPr/>
          <p:nvPr>
            <p:ph type="body" sz="quarter" idx="1"/>
          </p:nvPr>
        </p:nvSpPr>
        <p:spPr>
          <a:prstGeom prst="rect">
            <a:avLst/>
          </a:prstGeom>
        </p:spPr>
        <p:txBody>
          <a:bodyPr/>
          <a:lstStyle/>
          <a:p>
            <a:pPr/>
            <a:r>
              <a:t>и они услышат голос Мой, и будет одно стадо и один Пастырь”. </a:t>
            </a:r>
          </a:p>
          <a:p>
            <a:pPr/>
            <a:r>
              <a:t>Иоанна 10:16.</a:t>
            </a:r>
          </a:p>
          <a:p>
            <a:pPr/>
          </a:p>
          <a:p>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 name="Shape 198"/>
          <p:cNvSpPr/>
          <p:nvPr>
            <p:ph type="sldImg"/>
          </p:nvPr>
        </p:nvSpPr>
        <p:spPr>
          <a:prstGeom prst="rect">
            <a:avLst/>
          </a:prstGeom>
        </p:spPr>
        <p:txBody>
          <a:bodyPr/>
          <a:lstStyle/>
          <a:p>
            <a:pPr/>
          </a:p>
        </p:txBody>
      </p:sp>
      <p:sp>
        <p:nvSpPr>
          <p:cNvPr id="199" name="Shape 199"/>
          <p:cNvSpPr/>
          <p:nvPr>
            <p:ph type="body" sz="quarter" idx="1"/>
          </p:nvPr>
        </p:nvSpPr>
        <p:spPr>
          <a:prstGeom prst="rect">
            <a:avLst/>
          </a:prstGeom>
        </p:spPr>
        <p:txBody>
          <a:bodyPr/>
          <a:lstStyle/>
          <a:p>
            <a:pPr/>
            <a:r>
              <a:t>(Стих: Ефесянам 4:4)</a:t>
            </a:r>
          </a:p>
          <a:p>
            <a:pPr/>
            <a:r>
              <a:t>“Одно тело и один дух, как вы и призваны к одной надежде вашего звания;</a:t>
            </a:r>
          </a:p>
          <a:p>
            <a:p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7" name="Shape 787"/>
          <p:cNvSpPr/>
          <p:nvPr>
            <p:ph type="sldImg"/>
          </p:nvPr>
        </p:nvSpPr>
        <p:spPr>
          <a:prstGeom prst="rect">
            <a:avLst/>
          </a:prstGeom>
        </p:spPr>
        <p:txBody>
          <a:bodyPr/>
          <a:lstStyle/>
          <a:p>
            <a:pPr/>
          </a:p>
        </p:txBody>
      </p:sp>
      <p:sp>
        <p:nvSpPr>
          <p:cNvPr id="788" name="Shape 788"/>
          <p:cNvSpPr/>
          <p:nvPr>
            <p:ph type="body" sz="quarter" idx="1"/>
          </p:nvPr>
        </p:nvSpPr>
        <p:spPr>
          <a:prstGeom prst="rect">
            <a:avLst/>
          </a:prstGeom>
        </p:spPr>
        <p:txBody>
          <a:bodyPr/>
          <a:lstStyle/>
          <a:p>
            <a:pPr/>
            <a:r>
              <a:t>У Бога есть истинные Его последователи во всех церквах, но наступит время, когда соберётся одно истинной стадо – одна церковь. Иисус предсказал, что Его овцы будут выведены из других дворов, где не следовали учению Божьего Слова.</a:t>
            </a:r>
          </a:p>
          <a:p>
            <a:p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3" name="Shape 793"/>
          <p:cNvSpPr/>
          <p:nvPr>
            <p:ph type="sldImg"/>
          </p:nvPr>
        </p:nvSpPr>
        <p:spPr>
          <a:prstGeom prst="rect">
            <a:avLst/>
          </a:prstGeom>
        </p:spPr>
        <p:txBody>
          <a:bodyPr/>
          <a:lstStyle/>
          <a:p>
            <a:pPr/>
          </a:p>
        </p:txBody>
      </p:sp>
      <p:sp>
        <p:nvSpPr>
          <p:cNvPr id="794" name="Shape 794"/>
          <p:cNvSpPr/>
          <p:nvPr>
            <p:ph type="body" sz="quarter" idx="1"/>
          </p:nvPr>
        </p:nvSpPr>
        <p:spPr>
          <a:prstGeom prst="rect">
            <a:avLst/>
          </a:prstGeom>
        </p:spPr>
        <p:txBody>
          <a:bodyPr/>
          <a:lstStyle/>
          <a:p>
            <a:pPr/>
            <a:r>
              <a:t>(Стих: Откровение 18:4)</a:t>
            </a:r>
          </a:p>
          <a:p>
            <a:pPr/>
            <a:r>
              <a:t>Иоанн предсказал это время: “И услышал я иной голос с неба, говорящий: выйди от нее, народ Мой, </a:t>
            </a:r>
          </a:p>
          <a:p>
            <a:p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9" name="Shape 799"/>
          <p:cNvSpPr/>
          <p:nvPr>
            <p:ph type="sldImg"/>
          </p:nvPr>
        </p:nvSpPr>
        <p:spPr>
          <a:prstGeom prst="rect">
            <a:avLst/>
          </a:prstGeom>
        </p:spPr>
        <p:txBody>
          <a:bodyPr/>
          <a:lstStyle/>
          <a:p>
            <a:pPr/>
          </a:p>
        </p:txBody>
      </p:sp>
      <p:sp>
        <p:nvSpPr>
          <p:cNvPr id="800" name="Shape 800"/>
          <p:cNvSpPr/>
          <p:nvPr>
            <p:ph type="body" sz="quarter" idx="1"/>
          </p:nvPr>
        </p:nvSpPr>
        <p:spPr>
          <a:prstGeom prst="rect">
            <a:avLst/>
          </a:prstGeom>
        </p:spPr>
        <p:txBody>
          <a:bodyPr/>
          <a:lstStyle/>
          <a:p>
            <a:pPr/>
            <a:r>
              <a:t>чтобы не участвовать вам в грехах ее и не подвергнуться язвам ее”. Откровение 18:4.</a:t>
            </a:r>
          </a:p>
          <a:p>
            <a:pPr/>
            <a:r>
              <a:t>Верные Богу люди в последнее время выйдут из религиозных организаций и движений, в которых есть заблуждения и путаница. Обратите внимание, как Библия описывает людей, которых Бог вызывает из религиозного Вавилона (путаницы), которая будет существовать на земле перед пришествием Христа.</a:t>
            </a:r>
          </a:p>
          <a:p>
            <a:p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5" name="Shape 805"/>
          <p:cNvSpPr/>
          <p:nvPr>
            <p:ph type="sldImg"/>
          </p:nvPr>
        </p:nvSpPr>
        <p:spPr>
          <a:prstGeom prst="rect">
            <a:avLst/>
          </a:prstGeom>
        </p:spPr>
        <p:txBody>
          <a:bodyPr/>
          <a:lstStyle/>
          <a:p>
            <a:pPr/>
          </a:p>
        </p:txBody>
      </p:sp>
      <p:sp>
        <p:nvSpPr>
          <p:cNvPr id="806" name="Shape 806"/>
          <p:cNvSpPr/>
          <p:nvPr>
            <p:ph type="body" sz="quarter" idx="1"/>
          </p:nvPr>
        </p:nvSpPr>
        <p:spPr>
          <a:prstGeom prst="rect">
            <a:avLst/>
          </a:prstGeom>
        </p:spPr>
        <p:txBody>
          <a:bodyPr/>
          <a:lstStyle/>
          <a:p>
            <a:pPr/>
            <a:r>
              <a:t>(Стих: Откровение 14:12, 14)</a:t>
            </a:r>
          </a:p>
          <a:p>
            <a:pPr/>
            <a:r>
              <a:t>“Здесь терпение святых, соблюдающих заповеди Божии и веру в Иисуса...”</a:t>
            </a:r>
          </a:p>
          <a:p>
            <a:p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1" name="Shape 811"/>
          <p:cNvSpPr/>
          <p:nvPr>
            <p:ph type="sldImg"/>
          </p:nvPr>
        </p:nvSpPr>
        <p:spPr>
          <a:prstGeom prst="rect">
            <a:avLst/>
          </a:prstGeom>
        </p:spPr>
        <p:txBody>
          <a:bodyPr/>
          <a:lstStyle/>
          <a:p>
            <a:pPr/>
          </a:p>
        </p:txBody>
      </p:sp>
      <p:sp>
        <p:nvSpPr>
          <p:cNvPr id="812" name="Shape 812"/>
          <p:cNvSpPr/>
          <p:nvPr>
            <p:ph type="body" sz="quarter" idx="1"/>
          </p:nvPr>
        </p:nvSpPr>
        <p:spPr>
          <a:prstGeom prst="rect">
            <a:avLst/>
          </a:prstGeom>
        </p:spPr>
        <p:txBody>
          <a:bodyPr/>
          <a:lstStyle/>
          <a:p>
            <a:pPr/>
            <a:r>
              <a:t>“И взглянул я, и вот светлое облако, и на облаке сидит подобный Сыну Человеческому; </a:t>
            </a:r>
          </a:p>
          <a:p>
            <a:p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7" name="Shape 817"/>
          <p:cNvSpPr/>
          <p:nvPr>
            <p:ph type="sldImg"/>
          </p:nvPr>
        </p:nvSpPr>
        <p:spPr>
          <a:prstGeom prst="rect">
            <a:avLst/>
          </a:prstGeom>
        </p:spPr>
        <p:txBody>
          <a:bodyPr/>
          <a:lstStyle/>
          <a:p>
            <a:pPr/>
          </a:p>
        </p:txBody>
      </p:sp>
      <p:sp>
        <p:nvSpPr>
          <p:cNvPr id="818" name="Shape 818"/>
          <p:cNvSpPr/>
          <p:nvPr>
            <p:ph type="body" sz="quarter" idx="1"/>
          </p:nvPr>
        </p:nvSpPr>
        <p:spPr>
          <a:prstGeom prst="rect">
            <a:avLst/>
          </a:prstGeom>
        </p:spPr>
        <p:txBody>
          <a:bodyPr/>
          <a:lstStyle/>
          <a:p>
            <a:pPr/>
            <a:r>
              <a:t>на голове его золотой венец, и в руке его острый серп”. Откровение 14:12, 14.</a:t>
            </a:r>
          </a:p>
          <a:p>
            <a:p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3" name="Shape 823"/>
          <p:cNvSpPr/>
          <p:nvPr>
            <p:ph type="sldImg"/>
          </p:nvPr>
        </p:nvSpPr>
        <p:spPr>
          <a:prstGeom prst="rect">
            <a:avLst/>
          </a:prstGeom>
        </p:spPr>
        <p:txBody>
          <a:bodyPr/>
          <a:lstStyle/>
          <a:p>
            <a:pPr/>
          </a:p>
        </p:txBody>
      </p:sp>
      <p:sp>
        <p:nvSpPr>
          <p:cNvPr id="824" name="Shape 824"/>
          <p:cNvSpPr/>
          <p:nvPr>
            <p:ph type="body" sz="quarter" idx="1"/>
          </p:nvPr>
        </p:nvSpPr>
        <p:spPr>
          <a:prstGeom prst="rect">
            <a:avLst/>
          </a:prstGeom>
        </p:spPr>
        <p:txBody>
          <a:bodyPr/>
          <a:lstStyle/>
          <a:p>
            <a:pPr/>
            <a:r>
              <a:t>Давайте теперь кратко повторим некоторые характерные черты Божьей церкви последнего времени, как они описаны в Библии:</a:t>
            </a:r>
          </a:p>
          <a:p>
            <a:pPr/>
            <a:r>
              <a:t>Божья церковь остатка должна появиться после периода ужасных гонений, который закончился в 1798 году.</a:t>
            </a:r>
          </a:p>
          <a:p>
            <a:p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9" name="Shape 829"/>
          <p:cNvSpPr/>
          <p:nvPr>
            <p:ph type="sldImg"/>
          </p:nvPr>
        </p:nvSpPr>
        <p:spPr>
          <a:prstGeom prst="rect">
            <a:avLst/>
          </a:prstGeom>
        </p:spPr>
        <p:txBody>
          <a:bodyPr/>
          <a:lstStyle/>
          <a:p>
            <a:pPr/>
          </a:p>
        </p:txBody>
      </p:sp>
      <p:sp>
        <p:nvSpPr>
          <p:cNvPr id="830" name="Shape 830"/>
          <p:cNvSpPr/>
          <p:nvPr>
            <p:ph type="body" sz="quarter" idx="1"/>
          </p:nvPr>
        </p:nvSpPr>
        <p:spPr>
          <a:prstGeom prst="rect">
            <a:avLst/>
          </a:prstGeom>
        </p:spPr>
        <p:txBody>
          <a:bodyPr/>
          <a:lstStyle/>
          <a:p>
            <a:pPr/>
            <a:r>
              <a:t>У них будет вера Иисуса, которая будет побуждать их жить по всем заповедям Божьим.</a:t>
            </a:r>
          </a:p>
          <a:p>
            <a:p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5" name="Shape 835"/>
          <p:cNvSpPr/>
          <p:nvPr>
            <p:ph type="sldImg"/>
          </p:nvPr>
        </p:nvSpPr>
        <p:spPr>
          <a:prstGeom prst="rect">
            <a:avLst/>
          </a:prstGeom>
        </p:spPr>
        <p:txBody>
          <a:bodyPr/>
          <a:lstStyle/>
          <a:p>
            <a:pPr/>
          </a:p>
        </p:txBody>
      </p:sp>
      <p:sp>
        <p:nvSpPr>
          <p:cNvPr id="836" name="Shape 836"/>
          <p:cNvSpPr/>
          <p:nvPr>
            <p:ph type="body" sz="quarter" idx="1"/>
          </p:nvPr>
        </p:nvSpPr>
        <p:spPr>
          <a:prstGeom prst="rect">
            <a:avLst/>
          </a:prstGeom>
        </p:spPr>
        <p:txBody>
          <a:bodyPr/>
          <a:lstStyle/>
          <a:p>
            <a:pPr/>
            <a:r>
              <a:t>Они будут провозглашать вести предупреждения, записанные в книге Откровение, всему миру, чтобы приготовить людей ко второму пришествию Христа.</a:t>
            </a:r>
          </a:p>
          <a:p>
            <a:pPr/>
          </a:p>
          <a:p>
            <a:pPr/>
            <a:r>
              <a:t>	</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1" name="Shape 841"/>
          <p:cNvSpPr/>
          <p:nvPr>
            <p:ph type="sldImg"/>
          </p:nvPr>
        </p:nvSpPr>
        <p:spPr>
          <a:prstGeom prst="rect">
            <a:avLst/>
          </a:prstGeom>
        </p:spPr>
        <p:txBody>
          <a:bodyPr/>
          <a:lstStyle/>
          <a:p>
            <a:pPr/>
          </a:p>
        </p:txBody>
      </p:sp>
      <p:sp>
        <p:nvSpPr>
          <p:cNvPr id="842" name="Shape 842"/>
          <p:cNvSpPr/>
          <p:nvPr>
            <p:ph type="body" sz="quarter" idx="1"/>
          </p:nvPr>
        </p:nvSpPr>
        <p:spPr>
          <a:prstGeom prst="rect">
            <a:avLst/>
          </a:prstGeom>
        </p:spPr>
        <p:txBody>
          <a:bodyPr/>
          <a:lstStyle/>
          <a:p>
            <a:pPr/>
            <a:r>
              <a:t>Они будут иметь дары Духа, включая дар пророчества. </a:t>
            </a:r>
          </a:p>
          <a:p>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 name="Shape 204"/>
          <p:cNvSpPr/>
          <p:nvPr>
            <p:ph type="sldImg"/>
          </p:nvPr>
        </p:nvSpPr>
        <p:spPr>
          <a:prstGeom prst="rect">
            <a:avLst/>
          </a:prstGeom>
        </p:spPr>
        <p:txBody>
          <a:bodyPr/>
          <a:lstStyle/>
          <a:p>
            <a:pPr/>
          </a:p>
        </p:txBody>
      </p:sp>
      <p:sp>
        <p:nvSpPr>
          <p:cNvPr id="205" name="Shape 205"/>
          <p:cNvSpPr/>
          <p:nvPr>
            <p:ph type="body" sz="quarter" idx="1"/>
          </p:nvPr>
        </p:nvSpPr>
        <p:spPr>
          <a:prstGeom prst="rect">
            <a:avLst/>
          </a:prstGeom>
        </p:spPr>
        <p:txBody>
          <a:bodyPr/>
          <a:lstStyle/>
          <a:p>
            <a:pPr/>
            <a:r>
              <a:t>один Господь, одна вера, одно крещение,</a:t>
            </a:r>
          </a:p>
          <a:p>
            <a:pPr/>
          </a:p>
          <a:p>
            <a:pPr/>
            <a:r>
              <a:t>	</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7" name="Shape 847"/>
          <p:cNvSpPr/>
          <p:nvPr>
            <p:ph type="sldImg"/>
          </p:nvPr>
        </p:nvSpPr>
        <p:spPr>
          <a:prstGeom prst="rect">
            <a:avLst/>
          </a:prstGeom>
        </p:spPr>
        <p:txBody>
          <a:bodyPr/>
          <a:lstStyle/>
          <a:p>
            <a:pPr/>
          </a:p>
        </p:txBody>
      </p:sp>
      <p:sp>
        <p:nvSpPr>
          <p:cNvPr id="848" name="Shape 848"/>
          <p:cNvSpPr/>
          <p:nvPr>
            <p:ph type="body" sz="quarter" idx="1"/>
          </p:nvPr>
        </p:nvSpPr>
        <p:spPr>
          <a:prstGeom prst="rect">
            <a:avLst/>
          </a:prstGeom>
        </p:spPr>
        <p:txBody>
          <a:bodyPr/>
          <a:lstStyle/>
          <a:p>
            <a:pPr/>
            <a:r>
              <a:t>На первый взгляд все церкви выглядят одинаково, но, изучая Божье описание истиной церкви в Библии, довольно легко отсеять тех, кто не соответствует этим характеристикам.</a:t>
            </a:r>
          </a:p>
          <a:p>
            <a:p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3" name="Shape 853"/>
          <p:cNvSpPr/>
          <p:nvPr>
            <p:ph type="sldImg"/>
          </p:nvPr>
        </p:nvSpPr>
        <p:spPr>
          <a:prstGeom prst="rect">
            <a:avLst/>
          </a:prstGeom>
        </p:spPr>
        <p:txBody>
          <a:bodyPr/>
          <a:lstStyle/>
          <a:p>
            <a:pPr/>
          </a:p>
        </p:txBody>
      </p:sp>
      <p:sp>
        <p:nvSpPr>
          <p:cNvPr id="854" name="Shape 854"/>
          <p:cNvSpPr/>
          <p:nvPr>
            <p:ph type="body" sz="quarter" idx="1"/>
          </p:nvPr>
        </p:nvSpPr>
        <p:spPr>
          <a:prstGeom prst="rect">
            <a:avLst/>
          </a:prstGeom>
        </p:spPr>
        <p:txBody>
          <a:bodyPr/>
          <a:lstStyle/>
          <a:p>
            <a:pPr/>
            <a:r>
              <a:t>Возможно, вы уже какое-то время находитесь в поиске, пытаясь разобраться в существующей религиозной путанице, чтобы найти Божью церковь. Я верю, что есть только одна истинная церковь. Она доверяет Библии, она сфокусирована на Иисусе Христа, она соблюдает субботу. Это всемирное движение Адвентистов седьмого дня. Эта церковь учит тому, что учил Иисус. Вот почему я тоже являюсь Адвентистом седьмого дня.</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9" name="Shape 859"/>
          <p:cNvSpPr/>
          <p:nvPr>
            <p:ph type="sldImg"/>
          </p:nvPr>
        </p:nvSpPr>
        <p:spPr>
          <a:prstGeom prst="rect">
            <a:avLst/>
          </a:prstGeom>
        </p:spPr>
        <p:txBody>
          <a:bodyPr/>
          <a:lstStyle/>
          <a:p>
            <a:pPr/>
          </a:p>
        </p:txBody>
      </p:sp>
      <p:sp>
        <p:nvSpPr>
          <p:cNvPr id="860" name="Shape 860"/>
          <p:cNvSpPr/>
          <p:nvPr>
            <p:ph type="body" sz="quarter" idx="1"/>
          </p:nvPr>
        </p:nvSpPr>
        <p:spPr>
          <a:prstGeom prst="rect">
            <a:avLst/>
          </a:prstGeom>
        </p:spPr>
        <p:txBody>
          <a:bodyPr/>
          <a:lstStyle/>
          <a:p>
            <a:pPr/>
            <a:r>
              <a:t>Я Адвентист седьмого дня по той простой причине, что, будучи учеником Иисуса, я хочу следовать за Ним. Иисус учил, что смерть – это сон, и я тоже верю так. Он посвящал субботний день Отцу и учил Своих последователей тому же; поэтому я хочу святить субботу каждую неделю по Его примеру. Каждый из нас растёт в познании истины, и я хочу жить согласно тому, до чего я дорос – быть как можно больше похожим на Иисуса!</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5" name="Shape 865"/>
          <p:cNvSpPr/>
          <p:nvPr>
            <p:ph type="sldImg"/>
          </p:nvPr>
        </p:nvSpPr>
        <p:spPr>
          <a:prstGeom prst="rect">
            <a:avLst/>
          </a:prstGeom>
        </p:spPr>
        <p:txBody>
          <a:bodyPr/>
          <a:lstStyle/>
          <a:p>
            <a:pPr/>
          </a:p>
        </p:txBody>
      </p:sp>
      <p:sp>
        <p:nvSpPr>
          <p:cNvPr id="866" name="Shape 866"/>
          <p:cNvSpPr/>
          <p:nvPr>
            <p:ph type="body" sz="quarter" idx="1"/>
          </p:nvPr>
        </p:nvSpPr>
        <p:spPr>
          <a:prstGeom prst="rect">
            <a:avLst/>
          </a:prstGeom>
        </p:spPr>
        <p:txBody>
          <a:bodyPr/>
          <a:lstStyle/>
          <a:p>
            <a:pPr/>
            <a:r>
              <a:t>Ну, как Вы, мой друг? Когда мы изучаем библейские темы изо дня в день, узнаёте ли вы новые грани истины? Слышите ли Вы голос Святого Духа, призывающий Вас последовать за Иисусом согласно открывшейся Вам истине? Его голос всегда призывает нас подняться выше, к большей полноте жизни. Блаженны мы, когда следуем тому, что Он говорит нам. Иисус сказал:</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1" name="Shape 871"/>
          <p:cNvSpPr/>
          <p:nvPr>
            <p:ph type="sldImg"/>
          </p:nvPr>
        </p:nvSpPr>
        <p:spPr>
          <a:prstGeom prst="rect">
            <a:avLst/>
          </a:prstGeom>
        </p:spPr>
        <p:txBody>
          <a:bodyPr/>
          <a:lstStyle/>
          <a:p>
            <a:pPr/>
          </a:p>
        </p:txBody>
      </p:sp>
      <p:sp>
        <p:nvSpPr>
          <p:cNvPr id="872" name="Shape 872"/>
          <p:cNvSpPr/>
          <p:nvPr>
            <p:ph type="body" sz="quarter" idx="1"/>
          </p:nvPr>
        </p:nvSpPr>
        <p:spPr>
          <a:prstGeom prst="rect">
            <a:avLst/>
          </a:prstGeom>
        </p:spPr>
        <p:txBody>
          <a:bodyPr/>
          <a:lstStyle/>
          <a:p>
            <a:pPr/>
            <a:r>
              <a:t>(Стих: Иоанна 13:17)</a:t>
            </a:r>
          </a:p>
          <a:p>
            <a:pPr/>
            <a:r>
              <a:t>“Если это знаете, блаженны вы, когда исполняете”. Иоанна 13:17.</a:t>
            </a:r>
          </a:p>
          <a:p>
            <a:p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7" name="Shape 877"/>
          <p:cNvSpPr/>
          <p:nvPr>
            <p:ph type="sldImg"/>
          </p:nvPr>
        </p:nvSpPr>
        <p:spPr>
          <a:prstGeom prst="rect">
            <a:avLst/>
          </a:prstGeom>
        </p:spPr>
        <p:txBody>
          <a:bodyPr/>
          <a:lstStyle/>
          <a:p>
            <a:pPr/>
          </a:p>
        </p:txBody>
      </p:sp>
      <p:sp>
        <p:nvSpPr>
          <p:cNvPr id="878" name="Shape 878"/>
          <p:cNvSpPr/>
          <p:nvPr>
            <p:ph type="body" sz="quarter" idx="1"/>
          </p:nvPr>
        </p:nvSpPr>
        <p:spPr>
          <a:prstGeom prst="rect">
            <a:avLst/>
          </a:prstGeom>
        </p:spPr>
        <p:txBody>
          <a:bodyPr/>
          <a:lstStyle/>
          <a:p>
            <a:pPr/>
            <a:r>
              <a:t>Сегодня я верю, что Бог призывает вас принять одно из самых важных решений в жизни. Наши помощники снова раздадут карточки с вариантами решений. Давайте вместе подумаем, какие решения мы готовы принять сегодня, ведь мы слышали Слово Божье!</a:t>
            </a:r>
          </a:p>
          <a:p>
            <a:pPr/>
            <a:r>
              <a:t>Верите ли вы в то, что Святой Дух влиял на вас на этих встречах? Когда мы слышим Слово Божье, когда мы узнаём Его истину, Святой Дух побуждает нас принимать решения. И теперь пришло время принимать решение. Когда мы слышим истину, когда Дух Святой обращается к нам, мы не можем оставаться прежними. </a:t>
            </a:r>
          </a:p>
          <a:p>
            <a:pPr/>
            <a:r>
              <a:t>Представьте себе, что у вас в руках два шарика: один из воска, а другой из глины, и вы оставляете их летним утром на солнце. Когда солнце поднимется, что будет с шариками? Изменятся ли они? О, да. Один растает, а другой затвердеет.</a:t>
            </a:r>
          </a:p>
          <a:p>
            <a:pPr/>
            <a:r>
              <a:t>Так и происходит с нами, когда Дух истины влияет на нас. Когда восходит солнце правды, наши сердца не могут оставаться такими же, как были до того. Они либо смягчаются, либо затвердевают. Наш выбор сегодня определяет направленность нашей будущей жизни. Поэтому я прошу вас сделать выбор, в каком направлении вы хотите пойти. Исследуйте своё сердце в свете Слова Божьего в этот вечер. Желаете ли вы открыть своё сердце истине? Желаете ли вы принять решение последовать открывшейся вам истине из Его Слова? Открытое сердце – все, что он просит. Давайте теперь вместе прочитаем предлагаемые на карточке решения.</a:t>
            </a:r>
          </a:p>
          <a:p>
            <a:p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1" name="Shape 881"/>
          <p:cNvSpPr/>
          <p:nvPr>
            <p:ph type="sldImg"/>
          </p:nvPr>
        </p:nvSpPr>
        <p:spPr>
          <a:prstGeom prst="rect">
            <a:avLst/>
          </a:prstGeom>
        </p:spPr>
        <p:txBody>
          <a:bodyPr/>
          <a:lstStyle/>
          <a:p>
            <a:pPr/>
          </a:p>
        </p:txBody>
      </p:sp>
      <p:sp>
        <p:nvSpPr>
          <p:cNvPr id="882" name="Shape 882"/>
          <p:cNvSpPr/>
          <p:nvPr>
            <p:ph type="body" sz="quarter" idx="1"/>
          </p:nvPr>
        </p:nvSpPr>
        <p:spPr>
          <a:prstGeom prst="rect">
            <a:avLst/>
          </a:prstGeom>
        </p:spPr>
        <p:txBody>
          <a:bodyPr/>
          <a:lstStyle/>
          <a:p>
            <a:pPr/>
            <a:r>
              <a:t>Прежде всего, я хотел бы знать, понятно ли была сегодняшняя тема для вас. Поэтому первый вариант решения звучит так: “Мне ясно, что остаток – это продолжение того, что было в начале, оригинала. В последние дни вновь звучит чистое учение Иисуса Христа”. Если вы согласны с этим, отметьте этот пункт.</a:t>
            </a:r>
          </a:p>
          <a:p>
            <a:pPr/>
            <a:r>
              <a:t>Второй вариант решения – ваш отклик на новую информацию. “Я хочу последовать за Иисусом во всей полноте и стать частью верного Ему остатка последнего времени, который соблюдает заповеди Божьи и имеет веру в Иисуса”. Если в вашем сердце есть такое желание, если вы х отите стать верным учеником Иисуса, отметьте второй пункт.</a:t>
            </a:r>
          </a:p>
          <a:p>
            <a:pPr/>
            <a:r>
              <a:t>Третий вариант решения также важен для каждого из нас: “Я бы хотел стать частью всемирного движения, которое соответствует пророческому описанию – церкви Адвентистов седьмого дня”. Если слово Божье истинно, если есть верный остаток, о котором говорил Иисус, то разве вы не хотели бы быть его частью? Если вы желаете присоединиться к церкви, которая стремиться, как можно точнее следовать учению Иисуса Христа, отметьте третий пункт.</a:t>
            </a:r>
          </a:p>
          <a:p>
            <a:pPr/>
            <a:r>
              <a:t>Ну, и последнее, у вас могут быть ещё вопросы или желание узнать больше информации по этой конкретной теме. Если да, то укажите это, отметив следующий пункт, и в конце не забудьте подписать карточку. Мне важно знать ваши решения, поэтому наши помощники будут собирать карточки на выходе. [ДАЙТЕ СВОИ НСТРУКЦИИ].</a:t>
            </a:r>
          </a:p>
          <a:p>
            <a:pPr/>
            <a:r>
              <a:t>Это важные темы, и важные решения. Сегодня мы будем совершать особую молитву за принятые решения. Мы будем просить Бога всякой истины направлять нас и сохранить нас на истинном пути.</a:t>
            </a:r>
          </a:p>
          <a:p>
            <a:pPr/>
          </a:p>
          <a:p>
            <a:pPr/>
            <a:r>
              <a:t>[Пример молитвы на следующем слайде]</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7" name="Shape 887"/>
          <p:cNvSpPr/>
          <p:nvPr>
            <p:ph type="sldImg"/>
          </p:nvPr>
        </p:nvSpPr>
        <p:spPr>
          <a:prstGeom prst="rect">
            <a:avLst/>
          </a:prstGeom>
        </p:spPr>
        <p:txBody>
          <a:bodyPr/>
          <a:lstStyle/>
          <a:p>
            <a:pPr/>
          </a:p>
        </p:txBody>
      </p:sp>
      <p:sp>
        <p:nvSpPr>
          <p:cNvPr id="888" name="Shape 888"/>
          <p:cNvSpPr/>
          <p:nvPr>
            <p:ph type="body" sz="quarter" idx="1"/>
          </p:nvPr>
        </p:nvSpPr>
        <p:spPr>
          <a:prstGeom prst="rect">
            <a:avLst/>
          </a:prstGeom>
        </p:spPr>
        <p:txBody>
          <a:bodyPr/>
          <a:lstStyle/>
          <a:p>
            <a:pPr/>
            <a:r>
              <a:t>[Пример молитвы]</a:t>
            </a:r>
          </a:p>
          <a:p>
            <a:pPr/>
            <a:r>
              <a:t>“Дорого Отец Небесный, сегодня мы снова проходили важную тему. Мы изучали символ церкви последнего времени – жену из пророчеств книги Откровение. Господи, мы хотим быть часть этого остатка верных тебе людей. Мы хотим быть Твоими учениками в этом мире – учить, как Ты учил, и жить, как ты жил. Мы хотим быть среди тех, кто соблюдает Твои заповеди и имеет веру в Иисуса. Господи, сегодня мы приняли решения. Многие в этом зале слышали Твой голос и хотят идти за Тобой. Благослови их решения. Благослови их семьи. Помоги им ходить в свете истины, чтобы их сердца всегда были податливыми и готовыми следовать туда, куда Дух ведет их через учение Твоего Слова. Господи, пусть это представление истины не ожесточит ничьё сердце. Пусть никто не уходит с сердцем из глины, но пусть сердце каждого будет растоплено лучами света, сияющего из Твоего Слова. Дай нам ясное понимание Твоей воли, всели в наше сердце желание следовать ей. Это наша молитва, наше желание и наше решение сегодня. Во имя Иисуса Христа, аминь”.</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0" name="Shape 210"/>
          <p:cNvSpPr/>
          <p:nvPr>
            <p:ph type="sldImg"/>
          </p:nvPr>
        </p:nvSpPr>
        <p:spPr>
          <a:prstGeom prst="rect">
            <a:avLst/>
          </a:prstGeom>
        </p:spPr>
        <p:txBody>
          <a:bodyPr/>
          <a:lstStyle/>
          <a:p>
            <a:pPr/>
          </a:p>
        </p:txBody>
      </p:sp>
      <p:sp>
        <p:nvSpPr>
          <p:cNvPr id="211" name="Shape 211"/>
          <p:cNvSpPr/>
          <p:nvPr>
            <p:ph type="body" sz="quarter" idx="1"/>
          </p:nvPr>
        </p:nvSpPr>
        <p:spPr>
          <a:prstGeom prst="rect">
            <a:avLst/>
          </a:prstGeom>
        </p:spPr>
        <p:txBody>
          <a:bodyPr/>
          <a:lstStyle/>
          <a:p>
            <a:pPr/>
            <a:r>
              <a:t>один Бог и Отец всех…” Ефесянам 4:4-6.</a:t>
            </a:r>
          </a:p>
          <a:p>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 name="Shape 216"/>
          <p:cNvSpPr/>
          <p:nvPr>
            <p:ph type="sldImg"/>
          </p:nvPr>
        </p:nvSpPr>
        <p:spPr>
          <a:prstGeom prst="rect">
            <a:avLst/>
          </a:prstGeom>
        </p:spPr>
        <p:txBody>
          <a:bodyPr/>
          <a:lstStyle/>
          <a:p>
            <a:pPr/>
          </a:p>
        </p:txBody>
      </p:sp>
      <p:sp>
        <p:nvSpPr>
          <p:cNvPr id="217" name="Shape 217"/>
          <p:cNvSpPr/>
          <p:nvPr>
            <p:ph type="body" sz="quarter" idx="1"/>
          </p:nvPr>
        </p:nvSpPr>
        <p:spPr>
          <a:prstGeom prst="rect">
            <a:avLst/>
          </a:prstGeom>
        </p:spPr>
        <p:txBody>
          <a:bodyPr/>
          <a:lstStyle/>
          <a:p>
            <a:pPr/>
            <a:r>
              <a:t>(Стих: 1 Тимофею 3:15)</a:t>
            </a:r>
          </a:p>
          <a:p>
            <a:pPr/>
            <a:r>
              <a:t>Павел также писал своему молодому другу Тимофею: “ чтобы, если замедлю, ты знал, как должно поступать в доме Божием, </a:t>
            </a:r>
          </a:p>
          <a:p>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Shape 222"/>
          <p:cNvSpPr/>
          <p:nvPr>
            <p:ph type="sldImg"/>
          </p:nvPr>
        </p:nvSpPr>
        <p:spPr>
          <a:prstGeom prst="rect">
            <a:avLst/>
          </a:prstGeom>
        </p:spPr>
        <p:txBody>
          <a:bodyPr/>
          <a:lstStyle/>
          <a:p>
            <a:pPr/>
          </a:p>
        </p:txBody>
      </p:sp>
      <p:sp>
        <p:nvSpPr>
          <p:cNvPr id="223" name="Shape 223"/>
          <p:cNvSpPr/>
          <p:nvPr>
            <p:ph type="body" sz="quarter" idx="1"/>
          </p:nvPr>
        </p:nvSpPr>
        <p:spPr>
          <a:prstGeom prst="rect">
            <a:avLst/>
          </a:prstGeom>
        </p:spPr>
        <p:txBody>
          <a:bodyPr/>
          <a:lstStyle/>
          <a:p>
            <a:pPr/>
            <a:r>
              <a:t>который есть Церковь Бога живаго, столп и утверждение истины”. I Тимофею 3:15.</a:t>
            </a:r>
          </a:p>
          <a:p>
            <a:pPr/>
            <a:r>
              <a:t>Павел ясно говорит, что Божья церковь сегодня является столпом и утверждением истины, но как нам понять, какая церковь имеет истину?</a:t>
            </a:r>
          </a:p>
          <a:p>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p>
            <a:pPr/>
            <a:r>
              <a:t>Есть так много церквей, так много путаницы, так много борьбы в религиозном сообществе. </a:t>
            </a:r>
          </a:p>
          <a:p>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4" name="Shape 234"/>
          <p:cNvSpPr/>
          <p:nvPr>
            <p:ph type="sldImg"/>
          </p:nvPr>
        </p:nvSpPr>
        <p:spPr>
          <a:prstGeom prst="rect">
            <a:avLst/>
          </a:prstGeom>
        </p:spPr>
        <p:txBody>
          <a:bodyPr/>
          <a:lstStyle/>
          <a:p>
            <a:pPr/>
          </a:p>
        </p:txBody>
      </p:sp>
      <p:sp>
        <p:nvSpPr>
          <p:cNvPr id="235" name="Shape 235"/>
          <p:cNvSpPr/>
          <p:nvPr>
            <p:ph type="body" sz="quarter" idx="1"/>
          </p:nvPr>
        </p:nvSpPr>
        <p:spPr>
          <a:prstGeom prst="rect">
            <a:avLst/>
          </a:prstGeom>
        </p:spPr>
        <p:txBody>
          <a:bodyPr/>
          <a:lstStyle/>
          <a:p>
            <a:pPr/>
            <a:r>
              <a:t>Друзья, в Библии мы видим, что Иисус никогда не хотел, чтобы была путаница, и, конечно же, Он не хотел, чтобы было много церквей. Перед Своим распятием Он молился:</a:t>
            </a:r>
          </a:p>
          <a:p>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p>
            <a:pPr/>
            <a:r>
              <a:t>(Стих: Иоанна 17:21)</a:t>
            </a:r>
          </a:p>
          <a:p>
            <a:pPr/>
            <a:r>
              <a:t>“да будут все едино, как Ты, Отче, во Мне, и Я в Тебе</a:t>
            </a:r>
          </a:p>
          <a:p>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Shape 246"/>
          <p:cNvSpPr/>
          <p:nvPr>
            <p:ph type="sldImg"/>
          </p:nvPr>
        </p:nvSpPr>
        <p:spPr>
          <a:prstGeom prst="rect">
            <a:avLst/>
          </a:prstGeom>
        </p:spPr>
        <p:txBody>
          <a:bodyPr/>
          <a:lstStyle/>
          <a:p>
            <a:pPr/>
          </a:p>
        </p:txBody>
      </p:sp>
      <p:sp>
        <p:nvSpPr>
          <p:cNvPr id="247" name="Shape 247"/>
          <p:cNvSpPr/>
          <p:nvPr>
            <p:ph type="body" sz="quarter" idx="1"/>
          </p:nvPr>
        </p:nvSpPr>
        <p:spPr>
          <a:prstGeom prst="rect">
            <a:avLst/>
          </a:prstGeom>
        </p:spPr>
        <p:txBody>
          <a:bodyPr/>
          <a:lstStyle/>
          <a:p>
            <a:pPr/>
            <a:r>
              <a:t>[так] и они да будут в Нас едино, - да уверует мир, что Ты послал Меня”. Иоанна 17:21.</a:t>
            </a:r>
          </a:p>
          <a:p>
            <a:pPr/>
            <a:r>
              <a:t>Иисус хотел, чтобы мир узнавал Его последователей по тому единству и любви, которые есть среди них. Он не хотел, чтобы в Его церкви были разделения.</a:t>
            </a:r>
          </a:p>
          <a:p>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Shape 144"/>
          <p:cNvSpPr/>
          <p:nvPr>
            <p:ph type="sldImg"/>
          </p:nvPr>
        </p:nvSpPr>
        <p:spPr>
          <a:prstGeom prst="rect">
            <a:avLst/>
          </a:prstGeom>
        </p:spPr>
        <p:txBody>
          <a:bodyPr/>
          <a:lstStyle/>
          <a:p>
            <a:pPr/>
          </a:p>
        </p:txBody>
      </p:sp>
      <p:sp>
        <p:nvSpPr>
          <p:cNvPr id="145" name="Shape 145"/>
          <p:cNvSpPr/>
          <p:nvPr>
            <p:ph type="body" sz="quarter" idx="1"/>
          </p:nvPr>
        </p:nvSpPr>
        <p:spPr>
          <a:prstGeom prst="rect">
            <a:avLst/>
          </a:prstGeom>
        </p:spPr>
        <p:txBody>
          <a:bodyPr/>
          <a:lstStyle/>
          <a:p>
            <a:pPr/>
            <a:r>
              <a:t>Рассказывают историю об одном молодом человеке, который жил в древней Греции. Он хотел найти истину. Он пришёл к мудрейшему старику в городе и спросил: “Мудрец, скажите, пожалуйста, как мне найти истину? Можете ли Вы провести меня к ней?” Мудрец поднялся и пошёл. Молодой человек последовал за ним. Они прошли по городским улицам, и вышли к морю. Мудрец продолжал идти по воде всё глубже и глубже. Когда вода была по пояс, мудрец сказал юноше, чтобы он положил руки себе на голову. Затем старик погрузил его под воду. Трижды тот вырывался, чтобы вдохнуть глоток воздуха, и трижды мудрец погружал его обратно. Наконец юноша закричал: “Я же только хотел найти истину!” На что мудрец ответил: “Когда ты возжелаешь познать истину, как ты желал глоток воздуха, ты найдешь её”.</a:t>
            </a:r>
          </a:p>
          <a:p>
            <a:pPr/>
            <a:r>
              <a:t>Мы можем почерпнуть мудрости у этого греческого мудреца. Не то, чтобы истину было найти так трудно, просто часто у нас нет большого желания искать её, особенно если она призывает нас изменить свою жизнь.</a:t>
            </a:r>
          </a:p>
          <a:p>
            <a:pPr/>
            <a:r>
              <a:t>Бог не скрывает истину от нас. Пророк Иеремия говорит:</a:t>
            </a:r>
          </a:p>
          <a:p>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Shape 252"/>
          <p:cNvSpPr/>
          <p:nvPr>
            <p:ph type="sldImg"/>
          </p:nvPr>
        </p:nvSpPr>
        <p:spPr>
          <a:prstGeom prst="rect">
            <a:avLst/>
          </a:prstGeom>
        </p:spPr>
        <p:txBody>
          <a:bodyPr/>
          <a:lstStyle/>
          <a:p>
            <a:pPr/>
          </a:p>
        </p:txBody>
      </p:sp>
      <p:sp>
        <p:nvSpPr>
          <p:cNvPr id="253" name="Shape 253"/>
          <p:cNvSpPr/>
          <p:nvPr>
            <p:ph type="body" sz="quarter" idx="1"/>
          </p:nvPr>
        </p:nvSpPr>
        <p:spPr>
          <a:prstGeom prst="rect">
            <a:avLst/>
          </a:prstGeom>
        </p:spPr>
        <p:txBody>
          <a:bodyPr/>
          <a:lstStyle/>
          <a:p>
            <a:pPr/>
            <a:r>
              <a:t>(Стих: 1 Коринфянам 12:25)</a:t>
            </a:r>
          </a:p>
          <a:p>
            <a:pPr/>
            <a:r>
              <a:t>Павел писал: “дабы не было разделения в теле, а все члены одинаково заботились друг о друге”. 1 Коринфянам 12:25.</a:t>
            </a:r>
          </a:p>
          <a:p>
            <a:pPr/>
            <a:r>
              <a:t>Но Павел также предсказывал отступление, а вместе с ним и разделение!</a:t>
            </a:r>
          </a:p>
          <a:p>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8" name="Shape 258"/>
          <p:cNvSpPr/>
          <p:nvPr>
            <p:ph type="sldImg"/>
          </p:nvPr>
        </p:nvSpPr>
        <p:spPr>
          <a:prstGeom prst="rect">
            <a:avLst/>
          </a:prstGeom>
        </p:spPr>
        <p:txBody>
          <a:bodyPr/>
          <a:lstStyle/>
          <a:p>
            <a:pPr/>
          </a:p>
        </p:txBody>
      </p:sp>
      <p:sp>
        <p:nvSpPr>
          <p:cNvPr id="259" name="Shape 259"/>
          <p:cNvSpPr/>
          <p:nvPr>
            <p:ph type="body" sz="quarter" idx="1"/>
          </p:nvPr>
        </p:nvSpPr>
        <p:spPr>
          <a:prstGeom prst="rect">
            <a:avLst/>
          </a:prstGeom>
        </p:spPr>
        <p:txBody>
          <a:bodyPr/>
          <a:lstStyle/>
          <a:p>
            <a:pPr/>
            <a:r>
              <a:t>(Стих: Деяния 20:28-30)</a:t>
            </a:r>
          </a:p>
          <a:p>
            <a:pPr/>
            <a:r>
              <a:t>Мы читаем: “Итак внимайте себе и всему стаду, в котором Дух Святый поставил вас блюстителями, пасти Церковь Господа и Бога…</a:t>
            </a:r>
          </a:p>
          <a:p>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4" name="Shape 264"/>
          <p:cNvSpPr/>
          <p:nvPr>
            <p:ph type="sldImg"/>
          </p:nvPr>
        </p:nvSpPr>
        <p:spPr>
          <a:prstGeom prst="rect">
            <a:avLst/>
          </a:prstGeom>
        </p:spPr>
        <p:txBody>
          <a:bodyPr/>
          <a:lstStyle/>
          <a:p>
            <a:pPr/>
          </a:p>
        </p:txBody>
      </p:sp>
      <p:sp>
        <p:nvSpPr>
          <p:cNvPr id="265" name="Shape 265"/>
          <p:cNvSpPr/>
          <p:nvPr>
            <p:ph type="body" sz="quarter" idx="1"/>
          </p:nvPr>
        </p:nvSpPr>
        <p:spPr>
          <a:prstGeom prst="rect">
            <a:avLst/>
          </a:prstGeom>
        </p:spPr>
        <p:txBody>
          <a:bodyPr/>
          <a:lstStyle/>
          <a:p>
            <a:pPr/>
            <a:r>
              <a:t>Ибо я знаю, что, по отшествии моем, войдут к вам лютые волки, не щадящие стада;</a:t>
            </a:r>
          </a:p>
          <a:p>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 name="Shape 270"/>
          <p:cNvSpPr/>
          <p:nvPr>
            <p:ph type="sldImg"/>
          </p:nvPr>
        </p:nvSpPr>
        <p:spPr>
          <a:prstGeom prst="rect">
            <a:avLst/>
          </a:prstGeom>
        </p:spPr>
        <p:txBody>
          <a:bodyPr/>
          <a:lstStyle/>
          <a:p>
            <a:pPr/>
          </a:p>
        </p:txBody>
      </p:sp>
      <p:sp>
        <p:nvSpPr>
          <p:cNvPr id="271" name="Shape 271"/>
          <p:cNvSpPr/>
          <p:nvPr>
            <p:ph type="body" sz="quarter" idx="1"/>
          </p:nvPr>
        </p:nvSpPr>
        <p:spPr>
          <a:prstGeom prst="rect">
            <a:avLst/>
          </a:prstGeom>
        </p:spPr>
        <p:txBody>
          <a:bodyPr/>
          <a:lstStyle/>
          <a:p>
            <a:pPr/>
            <a:r>
              <a:t>и из вас самих восстанут люди, которые будут говорить превратно, </a:t>
            </a:r>
          </a:p>
          <a:p>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Shape 276"/>
          <p:cNvSpPr/>
          <p:nvPr>
            <p:ph type="sldImg"/>
          </p:nvPr>
        </p:nvSpPr>
        <p:spPr>
          <a:prstGeom prst="rect">
            <a:avLst/>
          </a:prstGeom>
        </p:spPr>
        <p:txBody>
          <a:bodyPr/>
          <a:lstStyle/>
          <a:p>
            <a:pPr/>
          </a:p>
        </p:txBody>
      </p:sp>
      <p:sp>
        <p:nvSpPr>
          <p:cNvPr id="277" name="Shape 277"/>
          <p:cNvSpPr/>
          <p:nvPr>
            <p:ph type="body" sz="quarter" idx="1"/>
          </p:nvPr>
        </p:nvSpPr>
        <p:spPr>
          <a:prstGeom prst="rect">
            <a:avLst/>
          </a:prstGeom>
        </p:spPr>
        <p:txBody>
          <a:bodyPr/>
          <a:lstStyle/>
          <a:p>
            <a:pPr/>
            <a:r>
              <a:t>дабы увлечь учеников за собою”. Деяния 20:28-30.</a:t>
            </a:r>
          </a:p>
          <a:p>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Shape 282"/>
          <p:cNvSpPr/>
          <p:nvPr>
            <p:ph type="sldImg"/>
          </p:nvPr>
        </p:nvSpPr>
        <p:spPr>
          <a:prstGeom prst="rect">
            <a:avLst/>
          </a:prstGeom>
        </p:spPr>
        <p:txBody>
          <a:bodyPr/>
          <a:lstStyle/>
          <a:p>
            <a:pPr/>
          </a:p>
        </p:txBody>
      </p:sp>
      <p:sp>
        <p:nvSpPr>
          <p:cNvPr id="283" name="Shape 283"/>
          <p:cNvSpPr/>
          <p:nvPr>
            <p:ph type="body" sz="quarter" idx="1"/>
          </p:nvPr>
        </p:nvSpPr>
        <p:spPr>
          <a:prstGeom prst="rect">
            <a:avLst/>
          </a:prstGeom>
        </p:spPr>
        <p:txBody>
          <a:bodyPr/>
          <a:lstStyle/>
          <a:p>
            <a:pPr/>
            <a:r>
              <a:t>Когда мы изучаем страницы церковной истории, мы обнаруживаем, что так и произошло. Появлялись лжеучителя, и некоторые принимали из заблуждения и уходили из церкви. Другие не знали, что делать и были в смущении. Со временем стало наблюдаться отхождение от учения Иисуса Христа. Но во все времена у Бога была верная Ему церковь.</a:t>
            </a:r>
          </a:p>
          <a:p>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8" name="Shape 288"/>
          <p:cNvSpPr/>
          <p:nvPr>
            <p:ph type="sldImg"/>
          </p:nvPr>
        </p:nvSpPr>
        <p:spPr>
          <a:prstGeom prst="rect">
            <a:avLst/>
          </a:prstGeom>
        </p:spPr>
        <p:txBody>
          <a:bodyPr/>
          <a:lstStyle/>
          <a:p>
            <a:pPr/>
          </a:p>
        </p:txBody>
      </p:sp>
      <p:sp>
        <p:nvSpPr>
          <p:cNvPr id="289" name="Shape 289"/>
          <p:cNvSpPr/>
          <p:nvPr>
            <p:ph type="body" sz="quarter" idx="1"/>
          </p:nvPr>
        </p:nvSpPr>
        <p:spPr>
          <a:prstGeom prst="rect">
            <a:avLst/>
          </a:prstGeom>
        </p:spPr>
        <p:txBody>
          <a:bodyPr/>
          <a:lstStyle/>
          <a:p>
            <a:pPr/>
            <a:r>
              <a:t>Чтобы понять, какая церковь сохранила верность Богу, нам нет нужды изучать доктрины всех деноминаций, нам лишь нужно узнать характеристики истиной церкви из Библии. Бог не оставляет людей во тьме; в Своём слове он дал определённые факты:</a:t>
            </a:r>
          </a:p>
          <a:p>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4" name="Shape 294"/>
          <p:cNvSpPr/>
          <p:nvPr>
            <p:ph type="sldImg"/>
          </p:nvPr>
        </p:nvSpPr>
        <p:spPr>
          <a:prstGeom prst="rect">
            <a:avLst/>
          </a:prstGeom>
        </p:spPr>
        <p:txBody>
          <a:bodyPr/>
          <a:lstStyle/>
          <a:p>
            <a:pPr/>
          </a:p>
        </p:txBody>
      </p:sp>
      <p:sp>
        <p:nvSpPr>
          <p:cNvPr id="295" name="Shape 295"/>
          <p:cNvSpPr/>
          <p:nvPr>
            <p:ph type="body" sz="quarter" idx="1"/>
          </p:nvPr>
        </p:nvSpPr>
        <p:spPr>
          <a:prstGeom prst="rect">
            <a:avLst/>
          </a:prstGeom>
        </p:spPr>
        <p:txBody>
          <a:bodyPr/>
          <a:lstStyle/>
          <a:p>
            <a:pPr/>
            <a:r>
              <a:t>(Стих: Амос 3:7)</a:t>
            </a:r>
          </a:p>
          <a:p>
            <a:pPr/>
            <a:r>
              <a:t>“Ибо Господь Бог ничего не делает, не открыв Своей тайны рабам Своим, пророкам”. Амос 3:7.</a:t>
            </a:r>
          </a:p>
          <a:p>
            <a:p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0" name="Shape 300"/>
          <p:cNvSpPr/>
          <p:nvPr>
            <p:ph type="sldImg"/>
          </p:nvPr>
        </p:nvSpPr>
        <p:spPr>
          <a:prstGeom prst="rect">
            <a:avLst/>
          </a:prstGeom>
        </p:spPr>
        <p:txBody>
          <a:bodyPr/>
          <a:lstStyle/>
          <a:p>
            <a:pPr/>
          </a:p>
        </p:txBody>
      </p:sp>
      <p:sp>
        <p:nvSpPr>
          <p:cNvPr id="301" name="Shape 301"/>
          <p:cNvSpPr/>
          <p:nvPr>
            <p:ph type="body" sz="quarter" idx="1"/>
          </p:nvPr>
        </p:nvSpPr>
        <p:spPr>
          <a:prstGeom prst="rect">
            <a:avLst/>
          </a:prstGeom>
        </p:spPr>
        <p:txBody>
          <a:bodyPr/>
          <a:lstStyle/>
          <a:p>
            <a:pPr/>
            <a:r>
              <a:t>Книга Откровение проливает особый свет для последнего времени. В ней предсказаны отступления и религиозная путаница, которые будут существовать на земле в последние дни истории нашей планеты. В 12-й главе даётся обзор истории церкви от времени жизни Христа до конца мира:</a:t>
            </a:r>
          </a:p>
          <a:p>
            <a:p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6" name="Shape 306"/>
          <p:cNvSpPr/>
          <p:nvPr>
            <p:ph type="sldImg"/>
          </p:nvPr>
        </p:nvSpPr>
        <p:spPr>
          <a:prstGeom prst="rect">
            <a:avLst/>
          </a:prstGeom>
        </p:spPr>
        <p:txBody>
          <a:bodyPr/>
          <a:lstStyle/>
          <a:p>
            <a:pPr/>
          </a:p>
        </p:txBody>
      </p:sp>
      <p:sp>
        <p:nvSpPr>
          <p:cNvPr id="307" name="Shape 307"/>
          <p:cNvSpPr/>
          <p:nvPr>
            <p:ph type="body" sz="quarter" idx="1"/>
          </p:nvPr>
        </p:nvSpPr>
        <p:spPr>
          <a:prstGeom prst="rect">
            <a:avLst/>
          </a:prstGeom>
        </p:spPr>
        <p:txBody>
          <a:bodyPr/>
          <a:lstStyle/>
          <a:p>
            <a:pPr/>
            <a:r>
              <a:t>(Стих: Откровение 12:1, 2)</a:t>
            </a:r>
          </a:p>
          <a:p>
            <a:pPr/>
            <a:r>
              <a:t>“И явилось на небе великое знамение: жена, облеченная в солнце; </a:t>
            </a:r>
          </a:p>
          <a:p>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 name="Shape 150"/>
          <p:cNvSpPr/>
          <p:nvPr>
            <p:ph type="sldImg"/>
          </p:nvPr>
        </p:nvSpPr>
        <p:spPr>
          <a:prstGeom prst="rect">
            <a:avLst/>
          </a:prstGeom>
        </p:spPr>
        <p:txBody>
          <a:bodyPr/>
          <a:lstStyle/>
          <a:p>
            <a:pPr/>
          </a:p>
        </p:txBody>
      </p:sp>
      <p:sp>
        <p:nvSpPr>
          <p:cNvPr id="151" name="Shape 151"/>
          <p:cNvSpPr/>
          <p:nvPr>
            <p:ph type="body" sz="quarter" idx="1"/>
          </p:nvPr>
        </p:nvSpPr>
        <p:spPr>
          <a:prstGeom prst="rect">
            <a:avLst/>
          </a:prstGeom>
        </p:spPr>
        <p:txBody>
          <a:bodyPr/>
          <a:lstStyle/>
          <a:p>
            <a:pPr/>
            <a:r>
              <a:t>(Стих: Иеремия 29:13)</a:t>
            </a:r>
          </a:p>
          <a:p>
            <a:pPr/>
            <a:r>
              <a:t>“И взыщете Меня и найдете, если взыщете Меня всем сердцем вашим”. Иеремия 29:13.</a:t>
            </a:r>
          </a:p>
          <a:p>
            <a:pPr/>
            <a:r>
              <a:t>Но некоторые люди ищут не там, где нужно.</a:t>
            </a:r>
          </a:p>
          <a:p>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Shape 312"/>
          <p:cNvSpPr/>
          <p:nvPr>
            <p:ph type="sldImg"/>
          </p:nvPr>
        </p:nvSpPr>
        <p:spPr>
          <a:prstGeom prst="rect">
            <a:avLst/>
          </a:prstGeom>
        </p:spPr>
        <p:txBody>
          <a:bodyPr/>
          <a:lstStyle/>
          <a:p>
            <a:pPr/>
          </a:p>
        </p:txBody>
      </p:sp>
      <p:sp>
        <p:nvSpPr>
          <p:cNvPr id="313" name="Shape 313"/>
          <p:cNvSpPr/>
          <p:nvPr>
            <p:ph type="body" sz="quarter" idx="1"/>
          </p:nvPr>
        </p:nvSpPr>
        <p:spPr>
          <a:prstGeom prst="rect">
            <a:avLst/>
          </a:prstGeom>
        </p:spPr>
        <p:txBody>
          <a:bodyPr/>
          <a:lstStyle/>
          <a:p>
            <a:pPr/>
            <a:r>
              <a:t>под ногами ее луна, и на главе ее венец из двенадцати звезд.</a:t>
            </a:r>
          </a:p>
          <a:p>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8" name="Shape 318"/>
          <p:cNvSpPr/>
          <p:nvPr>
            <p:ph type="sldImg"/>
          </p:nvPr>
        </p:nvSpPr>
        <p:spPr>
          <a:prstGeom prst="rect">
            <a:avLst/>
          </a:prstGeom>
        </p:spPr>
        <p:txBody>
          <a:bodyPr/>
          <a:lstStyle/>
          <a:p>
            <a:pPr/>
          </a:p>
        </p:txBody>
      </p:sp>
      <p:sp>
        <p:nvSpPr>
          <p:cNvPr id="319" name="Shape 319"/>
          <p:cNvSpPr/>
          <p:nvPr>
            <p:ph type="body" sz="quarter" idx="1"/>
          </p:nvPr>
        </p:nvSpPr>
        <p:spPr>
          <a:prstGeom prst="rect">
            <a:avLst/>
          </a:prstGeom>
        </p:spPr>
        <p:txBody>
          <a:bodyPr/>
          <a:lstStyle/>
          <a:p>
            <a:pPr/>
            <a:r>
              <a:t>Она имела во чреве, и кричала от болей и мук рождения”. Откровение 12:1, 2.</a:t>
            </a:r>
          </a:p>
          <a:p>
            <a:pPr/>
            <a:r>
              <a:t>Что за символ – женщина, одетая в белое, облечённая в солнце, стоящая на луне и имеющая венец из двенадцати звёзд!</a:t>
            </a:r>
          </a:p>
          <a:p>
            <a:p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4" name="Shape 324"/>
          <p:cNvSpPr/>
          <p:nvPr>
            <p:ph type="sldImg"/>
          </p:nvPr>
        </p:nvSpPr>
        <p:spPr>
          <a:prstGeom prst="rect">
            <a:avLst/>
          </a:prstGeom>
        </p:spPr>
        <p:txBody>
          <a:bodyPr/>
          <a:lstStyle/>
          <a:p>
            <a:pPr/>
          </a:p>
        </p:txBody>
      </p:sp>
      <p:sp>
        <p:nvSpPr>
          <p:cNvPr id="325" name="Shape 325"/>
          <p:cNvSpPr/>
          <p:nvPr>
            <p:ph type="body" sz="quarter" idx="1"/>
          </p:nvPr>
        </p:nvSpPr>
        <p:spPr>
          <a:prstGeom prst="rect">
            <a:avLst/>
          </a:prstGeom>
        </p:spPr>
        <p:txBody>
          <a:bodyPr/>
          <a:lstStyle/>
          <a:p>
            <a:pPr/>
            <a:r>
              <a:t>(Стих: Иеремия 6:2)</a:t>
            </a:r>
          </a:p>
          <a:p>
            <a:pPr/>
            <a:r>
              <a:t>В библейских пророчествах непорочная женщина является символом Божьего народа – Его церкви. Пророк Иеремия писал:</a:t>
            </a:r>
          </a:p>
          <a:p>
            <a:pPr/>
            <a:r>
              <a:t>“Разорю Я дочь Сиона, красивую и изнеженную”. Иеремия 6:2.</a:t>
            </a:r>
          </a:p>
          <a:p>
            <a:pPr/>
            <a:r>
              <a:t>Кто эта дочь Сиона? Через пророка Исаию Господь говорит:</a:t>
            </a:r>
          </a:p>
          <a:p>
            <a:p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0" name="Shape 330"/>
          <p:cNvSpPr/>
          <p:nvPr>
            <p:ph type="sldImg"/>
          </p:nvPr>
        </p:nvSpPr>
        <p:spPr>
          <a:prstGeom prst="rect">
            <a:avLst/>
          </a:prstGeom>
        </p:spPr>
        <p:txBody>
          <a:bodyPr/>
          <a:lstStyle/>
          <a:p>
            <a:pPr/>
          </a:p>
        </p:txBody>
      </p:sp>
      <p:sp>
        <p:nvSpPr>
          <p:cNvPr id="331" name="Shape 331"/>
          <p:cNvSpPr/>
          <p:nvPr>
            <p:ph type="body" sz="quarter" idx="1"/>
          </p:nvPr>
        </p:nvSpPr>
        <p:spPr>
          <a:prstGeom prst="rect">
            <a:avLst/>
          </a:prstGeom>
        </p:spPr>
        <p:txBody>
          <a:bodyPr/>
          <a:lstStyle/>
          <a:p>
            <a:pPr/>
            <a:r>
              <a:t>(Стих: Исаия 51:16)</a:t>
            </a:r>
          </a:p>
          <a:p>
            <a:pPr/>
            <a:r>
              <a:t>“...И Я вложу слова Мои в уста твои, …чтобы… сказать Сиону: "ты Мой народ"”. Исаия 51:16.</a:t>
            </a:r>
          </a:p>
          <a:p>
            <a:pPr/>
            <a:r>
              <a:t>Из этих двух стихов мы видим, что благородная, непорочная женщина в Библии является символом истинной церкви Божьей. Апостол Павел использует ту же терминологию для описания церкви в Коринфе.</a:t>
            </a:r>
          </a:p>
          <a:p>
            <a:p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6" name="Shape 336"/>
          <p:cNvSpPr/>
          <p:nvPr>
            <p:ph type="sldImg"/>
          </p:nvPr>
        </p:nvSpPr>
        <p:spPr>
          <a:prstGeom prst="rect">
            <a:avLst/>
          </a:prstGeom>
        </p:spPr>
        <p:txBody>
          <a:bodyPr/>
          <a:lstStyle/>
          <a:p>
            <a:pPr/>
          </a:p>
        </p:txBody>
      </p:sp>
      <p:sp>
        <p:nvSpPr>
          <p:cNvPr id="337" name="Shape 337"/>
          <p:cNvSpPr/>
          <p:nvPr>
            <p:ph type="body" sz="quarter" idx="1"/>
          </p:nvPr>
        </p:nvSpPr>
        <p:spPr>
          <a:prstGeom prst="rect">
            <a:avLst/>
          </a:prstGeom>
        </p:spPr>
        <p:txBody>
          <a:bodyPr/>
          <a:lstStyle/>
          <a:p>
            <a:pPr/>
            <a:r>
              <a:t>(Стих: 2 Коринфянам 11:2)</a:t>
            </a:r>
          </a:p>
          <a:p>
            <a:pPr/>
            <a:r>
              <a:t>“…я обручил вас единому мужу, чтобы представить Христу чистою девою”. 2 Коринфянам 11:2.</a:t>
            </a:r>
          </a:p>
          <a:p>
            <a:pPr/>
            <a:r>
              <a:t>Тем не менее, Апостол Иоанн видел и другую женщину, которую он описал в 17-й главе книги Откровение:</a:t>
            </a:r>
          </a:p>
          <a:p>
            <a:p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2" name="Shape 342"/>
          <p:cNvSpPr/>
          <p:nvPr>
            <p:ph type="sldImg"/>
          </p:nvPr>
        </p:nvSpPr>
        <p:spPr>
          <a:prstGeom prst="rect">
            <a:avLst/>
          </a:prstGeom>
        </p:spPr>
        <p:txBody>
          <a:bodyPr/>
          <a:lstStyle/>
          <a:p>
            <a:pPr/>
          </a:p>
        </p:txBody>
      </p:sp>
      <p:sp>
        <p:nvSpPr>
          <p:cNvPr id="343" name="Shape 343"/>
          <p:cNvSpPr/>
          <p:nvPr>
            <p:ph type="body" sz="quarter" idx="1"/>
          </p:nvPr>
        </p:nvSpPr>
        <p:spPr>
          <a:prstGeom prst="rect">
            <a:avLst/>
          </a:prstGeom>
        </p:spPr>
        <p:txBody>
          <a:bodyPr/>
          <a:lstStyle/>
          <a:p>
            <a:pPr/>
            <a:r>
              <a:t>(Стих: Откровение 17:3-5)</a:t>
            </a:r>
          </a:p>
          <a:p>
            <a:pPr/>
            <a:r>
              <a:t>“ я увидел жену, сидящую на звере багряном, преисполненном именами богохульными,</a:t>
            </a:r>
          </a:p>
          <a:p>
            <a:p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8" name="Shape 348"/>
          <p:cNvSpPr/>
          <p:nvPr>
            <p:ph type="sldImg"/>
          </p:nvPr>
        </p:nvSpPr>
        <p:spPr>
          <a:prstGeom prst="rect">
            <a:avLst/>
          </a:prstGeom>
        </p:spPr>
        <p:txBody>
          <a:bodyPr/>
          <a:lstStyle/>
          <a:p>
            <a:pPr/>
          </a:p>
        </p:txBody>
      </p:sp>
      <p:sp>
        <p:nvSpPr>
          <p:cNvPr id="349" name="Shape 349"/>
          <p:cNvSpPr/>
          <p:nvPr>
            <p:ph type="body" sz="quarter" idx="1"/>
          </p:nvPr>
        </p:nvSpPr>
        <p:spPr>
          <a:prstGeom prst="rect">
            <a:avLst/>
          </a:prstGeom>
        </p:spPr>
        <p:txBody>
          <a:bodyPr/>
          <a:lstStyle/>
          <a:p>
            <a:pPr/>
            <a:r>
              <a:t>И жена облечена была в порфиру и багряницу, украшена золотом, драгоценными камнями и жемчугом, </a:t>
            </a:r>
          </a:p>
          <a:p>
            <a:p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4" name="Shape 354"/>
          <p:cNvSpPr/>
          <p:nvPr>
            <p:ph type="sldImg"/>
          </p:nvPr>
        </p:nvSpPr>
        <p:spPr>
          <a:prstGeom prst="rect">
            <a:avLst/>
          </a:prstGeom>
        </p:spPr>
        <p:txBody>
          <a:bodyPr/>
          <a:lstStyle/>
          <a:p>
            <a:pPr/>
          </a:p>
        </p:txBody>
      </p:sp>
      <p:sp>
        <p:nvSpPr>
          <p:cNvPr id="355" name="Shape 355"/>
          <p:cNvSpPr/>
          <p:nvPr>
            <p:ph type="body" sz="quarter" idx="1"/>
          </p:nvPr>
        </p:nvSpPr>
        <p:spPr>
          <a:prstGeom prst="rect">
            <a:avLst/>
          </a:prstGeom>
        </p:spPr>
        <p:txBody>
          <a:bodyPr/>
          <a:lstStyle/>
          <a:p>
            <a:pPr/>
            <a:r>
              <a:t>и держала золотую чашу в руке своей, наполненную мерзостями и нечистотою блудодейства ее;</a:t>
            </a:r>
          </a:p>
          <a:p>
            <a:p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9" name="Shape 359"/>
          <p:cNvSpPr/>
          <p:nvPr>
            <p:ph type="sldImg"/>
          </p:nvPr>
        </p:nvSpPr>
        <p:spPr>
          <a:prstGeom prst="rect">
            <a:avLst/>
          </a:prstGeom>
        </p:spPr>
        <p:txBody>
          <a:bodyPr/>
          <a:lstStyle/>
          <a:p>
            <a:pPr/>
          </a:p>
        </p:txBody>
      </p:sp>
      <p:sp>
        <p:nvSpPr>
          <p:cNvPr id="360" name="Shape 360"/>
          <p:cNvSpPr/>
          <p:nvPr>
            <p:ph type="body" sz="quarter" idx="1"/>
          </p:nvPr>
        </p:nvSpPr>
        <p:spPr>
          <a:prstGeom prst="rect">
            <a:avLst/>
          </a:prstGeom>
        </p:spPr>
        <p:txBody>
          <a:bodyPr/>
          <a:lstStyle/>
          <a:p>
            <a:pPr/>
            <a:r>
              <a:t>и на челе ее написано имя: </a:t>
            </a:r>
          </a:p>
          <a:p>
            <a:pPr/>
          </a:p>
          <a:p>
            <a:p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5" name="Shape 365"/>
          <p:cNvSpPr/>
          <p:nvPr>
            <p:ph type="sldImg"/>
          </p:nvPr>
        </p:nvSpPr>
        <p:spPr>
          <a:prstGeom prst="rect">
            <a:avLst/>
          </a:prstGeom>
        </p:spPr>
        <p:txBody>
          <a:bodyPr/>
          <a:lstStyle/>
          <a:p>
            <a:pPr/>
          </a:p>
        </p:txBody>
      </p:sp>
      <p:sp>
        <p:nvSpPr>
          <p:cNvPr id="366" name="Shape 366"/>
          <p:cNvSpPr/>
          <p:nvPr>
            <p:ph type="body" sz="quarter" idx="1"/>
          </p:nvPr>
        </p:nvSpPr>
        <p:spPr>
          <a:prstGeom prst="rect">
            <a:avLst/>
          </a:prstGeom>
        </p:spPr>
        <p:txBody>
          <a:bodyPr/>
          <a:lstStyle/>
          <a:p>
            <a:pPr/>
            <a:r>
              <a:t>ТАЙНА, ВАВИЛОН ВЕЛИКИЙ, МАТЬ БЛУДНИЦАМ И МЕРЗОСТЯМ ЗЕМНЫМ”. Откровение 17:3-5.</a:t>
            </a:r>
          </a:p>
          <a:p>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Shape 156"/>
          <p:cNvSpPr/>
          <p:nvPr>
            <p:ph type="sldImg"/>
          </p:nvPr>
        </p:nvSpPr>
        <p:spPr>
          <a:prstGeom prst="rect">
            <a:avLst/>
          </a:prstGeom>
        </p:spPr>
        <p:txBody>
          <a:bodyPr/>
          <a:lstStyle/>
          <a:p>
            <a:pPr/>
          </a:p>
        </p:txBody>
      </p:sp>
      <p:sp>
        <p:nvSpPr>
          <p:cNvPr id="157" name="Shape 157"/>
          <p:cNvSpPr/>
          <p:nvPr>
            <p:ph type="body" sz="quarter" idx="1"/>
          </p:nvPr>
        </p:nvSpPr>
        <p:spPr>
          <a:prstGeom prst="rect">
            <a:avLst/>
          </a:prstGeom>
        </p:spPr>
        <p:txBody>
          <a:bodyPr/>
          <a:lstStyle/>
          <a:p>
            <a:pPr/>
            <a:r>
              <a:t>Не находя покоя и удовлетворения в жизни, они пытаются заполнить пустоту в душе, стремясь к славе, удаче, богатству, пустым развлечениям или употребляют алкоголь и наркотики, - но всё это не приносит желаемого удовлетворения. Рано или поздно они начинают слышать вопрос, заданный пророком древности</a:t>
            </a:r>
          </a:p>
          <a:p>
            <a:p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1" name="Shape 371"/>
          <p:cNvSpPr/>
          <p:nvPr>
            <p:ph type="sldImg"/>
          </p:nvPr>
        </p:nvSpPr>
        <p:spPr>
          <a:prstGeom prst="rect">
            <a:avLst/>
          </a:prstGeom>
        </p:spPr>
        <p:txBody>
          <a:bodyPr/>
          <a:lstStyle/>
          <a:p>
            <a:pPr/>
          </a:p>
        </p:txBody>
      </p:sp>
      <p:sp>
        <p:nvSpPr>
          <p:cNvPr id="372" name="Shape 372"/>
          <p:cNvSpPr/>
          <p:nvPr>
            <p:ph type="body" sz="quarter" idx="1"/>
          </p:nvPr>
        </p:nvSpPr>
        <p:spPr>
          <a:prstGeom prst="rect">
            <a:avLst/>
          </a:prstGeom>
        </p:spPr>
        <p:txBody>
          <a:bodyPr/>
          <a:lstStyle/>
          <a:p>
            <a:pPr/>
            <a:r>
              <a:t>Эта порочная женщина представляет собой ложную церковь. Падшая церковь проявила неверность Христу и извратила библейскую истину. Иаков использовал подобные слова для описания тех, кто оставил учение Христа и ушёл в мир:</a:t>
            </a:r>
          </a:p>
          <a:p>
            <a:p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7" name="Shape 377"/>
          <p:cNvSpPr/>
          <p:nvPr>
            <p:ph type="sldImg"/>
          </p:nvPr>
        </p:nvSpPr>
        <p:spPr>
          <a:prstGeom prst="rect">
            <a:avLst/>
          </a:prstGeom>
        </p:spPr>
        <p:txBody>
          <a:bodyPr/>
          <a:lstStyle/>
          <a:p>
            <a:pPr/>
          </a:p>
        </p:txBody>
      </p:sp>
      <p:sp>
        <p:nvSpPr>
          <p:cNvPr id="378" name="Shape 378"/>
          <p:cNvSpPr/>
          <p:nvPr>
            <p:ph type="body" sz="quarter" idx="1"/>
          </p:nvPr>
        </p:nvSpPr>
        <p:spPr>
          <a:prstGeom prst="rect">
            <a:avLst/>
          </a:prstGeom>
        </p:spPr>
        <p:txBody>
          <a:bodyPr/>
          <a:lstStyle/>
          <a:p>
            <a:pPr/>
            <a:r>
              <a:t>(Стих: Иакова 4:4)</a:t>
            </a:r>
          </a:p>
          <a:p>
            <a:pPr/>
            <a:r>
              <a:t>“Прелюбодеи и прелюбодейцы! не знаете ли, что дружба с миром есть вражда против Бога?” Иакова 4:4.</a:t>
            </a:r>
          </a:p>
          <a:p>
            <a:p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3" name="Shape 383"/>
          <p:cNvSpPr/>
          <p:nvPr>
            <p:ph type="sldImg"/>
          </p:nvPr>
        </p:nvSpPr>
        <p:spPr>
          <a:prstGeom prst="rect">
            <a:avLst/>
          </a:prstGeom>
        </p:spPr>
        <p:txBody>
          <a:bodyPr/>
          <a:lstStyle/>
          <a:p>
            <a:pPr/>
          </a:p>
        </p:txBody>
      </p:sp>
      <p:sp>
        <p:nvSpPr>
          <p:cNvPr id="384" name="Shape 384"/>
          <p:cNvSpPr/>
          <p:nvPr>
            <p:ph type="body" sz="quarter" idx="1"/>
          </p:nvPr>
        </p:nvSpPr>
        <p:spPr>
          <a:prstGeom prst="rect">
            <a:avLst/>
          </a:prstGeom>
        </p:spPr>
        <p:txBody>
          <a:bodyPr/>
          <a:lstStyle/>
          <a:p>
            <a:pPr/>
            <a:r>
              <a:t>Падшая женщина представляет собой ложную церковь, а чистая и верная жена представляет собой чистую церковь. Давайте теперь вернёмся к пророчеству о чистой женщине.</a:t>
            </a:r>
          </a:p>
          <a:p>
            <a:p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9" name="Shape 389"/>
          <p:cNvSpPr/>
          <p:nvPr>
            <p:ph type="sldImg"/>
          </p:nvPr>
        </p:nvSpPr>
        <p:spPr>
          <a:prstGeom prst="rect">
            <a:avLst/>
          </a:prstGeom>
        </p:spPr>
        <p:txBody>
          <a:bodyPr/>
          <a:lstStyle/>
          <a:p>
            <a:pPr/>
          </a:p>
        </p:txBody>
      </p:sp>
      <p:sp>
        <p:nvSpPr>
          <p:cNvPr id="390" name="Shape 390"/>
          <p:cNvSpPr/>
          <p:nvPr>
            <p:ph type="body" sz="quarter" idx="1"/>
          </p:nvPr>
        </p:nvSpPr>
        <p:spPr>
          <a:prstGeom prst="rect">
            <a:avLst/>
          </a:prstGeom>
        </p:spPr>
        <p:txBody>
          <a:bodyPr/>
          <a:lstStyle/>
          <a:p>
            <a:pPr/>
            <a:r>
              <a:t>(Стих: Откровение 12:2, 4)</a:t>
            </a:r>
          </a:p>
          <a:p>
            <a:pPr/>
            <a:r>
              <a:t>“Она имела во чреве, и кричала от болей и мук рождения…</a:t>
            </a:r>
          </a:p>
          <a:p>
            <a:p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5" name="Shape 395"/>
          <p:cNvSpPr/>
          <p:nvPr>
            <p:ph type="sldImg"/>
          </p:nvPr>
        </p:nvSpPr>
        <p:spPr>
          <a:prstGeom prst="rect">
            <a:avLst/>
          </a:prstGeom>
        </p:spPr>
        <p:txBody>
          <a:bodyPr/>
          <a:lstStyle/>
          <a:p>
            <a:pPr/>
          </a:p>
        </p:txBody>
      </p:sp>
      <p:sp>
        <p:nvSpPr>
          <p:cNvPr id="396" name="Shape 396"/>
          <p:cNvSpPr/>
          <p:nvPr>
            <p:ph type="body" sz="quarter" idx="1"/>
          </p:nvPr>
        </p:nvSpPr>
        <p:spPr>
          <a:prstGeom prst="rect">
            <a:avLst/>
          </a:prstGeom>
        </p:spPr>
        <p:txBody>
          <a:bodyPr/>
          <a:lstStyle/>
          <a:p>
            <a:pPr/>
            <a:r>
              <a:t>Дракон сей стал перед женою, которой надлежало родить, </a:t>
            </a:r>
          </a:p>
          <a:p>
            <a:p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1" name="Shape 401"/>
          <p:cNvSpPr/>
          <p:nvPr>
            <p:ph type="sldImg"/>
          </p:nvPr>
        </p:nvSpPr>
        <p:spPr>
          <a:prstGeom prst="rect">
            <a:avLst/>
          </a:prstGeom>
        </p:spPr>
        <p:txBody>
          <a:bodyPr/>
          <a:lstStyle/>
          <a:p>
            <a:pPr/>
          </a:p>
        </p:txBody>
      </p:sp>
      <p:sp>
        <p:nvSpPr>
          <p:cNvPr id="402" name="Shape 402"/>
          <p:cNvSpPr/>
          <p:nvPr>
            <p:ph type="body" sz="quarter" idx="1"/>
          </p:nvPr>
        </p:nvSpPr>
        <p:spPr>
          <a:prstGeom prst="rect">
            <a:avLst/>
          </a:prstGeom>
        </p:spPr>
        <p:txBody>
          <a:bodyPr/>
          <a:lstStyle/>
          <a:p>
            <a:pPr/>
            <a:r>
              <a:t>дабы, когда она родит, пожрать ее младенца”. </a:t>
            </a:r>
          </a:p>
          <a:p>
            <a:pPr/>
            <a:r>
              <a:t>Откровение 12:2, 4.</a:t>
            </a:r>
          </a:p>
          <a:p>
            <a:pPr/>
            <a:r>
              <a:t>Кто этот дракон, который стоял перед женою и хотел пожрать её младенца при рождении?</a:t>
            </a:r>
          </a:p>
          <a:p>
            <a:p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7" name="Shape 407"/>
          <p:cNvSpPr/>
          <p:nvPr>
            <p:ph type="sldImg"/>
          </p:nvPr>
        </p:nvSpPr>
        <p:spPr>
          <a:prstGeom prst="rect">
            <a:avLst/>
          </a:prstGeom>
        </p:spPr>
        <p:txBody>
          <a:bodyPr/>
          <a:lstStyle/>
          <a:p>
            <a:pPr/>
          </a:p>
        </p:txBody>
      </p:sp>
      <p:sp>
        <p:nvSpPr>
          <p:cNvPr id="408" name="Shape 408"/>
          <p:cNvSpPr/>
          <p:nvPr>
            <p:ph type="body" sz="quarter" idx="1"/>
          </p:nvPr>
        </p:nvSpPr>
        <p:spPr>
          <a:prstGeom prst="rect">
            <a:avLst/>
          </a:prstGeom>
        </p:spPr>
        <p:txBody>
          <a:bodyPr/>
          <a:lstStyle/>
          <a:p>
            <a:pPr/>
            <a:r>
              <a:t>(Стих: Откровение 12:7-9)</a:t>
            </a:r>
          </a:p>
          <a:p>
            <a:pPr/>
            <a:r>
              <a:t>“И произошла на небе война: Михаил и Ангелы его воевали против дракона, и дракон и ангелы его воевали [против них],</a:t>
            </a:r>
          </a:p>
          <a:p>
            <a:p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3" name="Shape 413"/>
          <p:cNvSpPr/>
          <p:nvPr>
            <p:ph type="sldImg"/>
          </p:nvPr>
        </p:nvSpPr>
        <p:spPr>
          <a:prstGeom prst="rect">
            <a:avLst/>
          </a:prstGeom>
        </p:spPr>
        <p:txBody>
          <a:bodyPr/>
          <a:lstStyle/>
          <a:p>
            <a:pPr/>
          </a:p>
        </p:txBody>
      </p:sp>
      <p:sp>
        <p:nvSpPr>
          <p:cNvPr id="414" name="Shape 414"/>
          <p:cNvSpPr/>
          <p:nvPr>
            <p:ph type="body" sz="quarter" idx="1"/>
          </p:nvPr>
        </p:nvSpPr>
        <p:spPr>
          <a:prstGeom prst="rect">
            <a:avLst/>
          </a:prstGeom>
        </p:spPr>
        <p:txBody>
          <a:bodyPr/>
          <a:lstStyle/>
          <a:p>
            <a:pPr/>
            <a:r>
              <a:t>но не устояли, и не нашлось уже для них места на небе.</a:t>
            </a:r>
          </a:p>
          <a:p>
            <a:p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9" name="Shape 419"/>
          <p:cNvSpPr/>
          <p:nvPr>
            <p:ph type="sldImg"/>
          </p:nvPr>
        </p:nvSpPr>
        <p:spPr>
          <a:prstGeom prst="rect">
            <a:avLst/>
          </a:prstGeom>
        </p:spPr>
        <p:txBody>
          <a:bodyPr/>
          <a:lstStyle/>
          <a:p>
            <a:pPr/>
          </a:p>
        </p:txBody>
      </p:sp>
      <p:sp>
        <p:nvSpPr>
          <p:cNvPr id="420" name="Shape 420"/>
          <p:cNvSpPr/>
          <p:nvPr>
            <p:ph type="body" sz="quarter" idx="1"/>
          </p:nvPr>
        </p:nvSpPr>
        <p:spPr>
          <a:prstGeom prst="rect">
            <a:avLst/>
          </a:prstGeom>
        </p:spPr>
        <p:txBody>
          <a:bodyPr/>
          <a:lstStyle/>
          <a:p>
            <a:pPr/>
            <a:r>
              <a:t>И низвержен был великий дракон, древний змий, называемый диаволом и сатаною, обольщающий всю вселенную, </a:t>
            </a:r>
          </a:p>
          <a:p>
            <a:p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5" name="Shape 425"/>
          <p:cNvSpPr/>
          <p:nvPr>
            <p:ph type="sldImg"/>
          </p:nvPr>
        </p:nvSpPr>
        <p:spPr>
          <a:prstGeom prst="rect">
            <a:avLst/>
          </a:prstGeom>
        </p:spPr>
        <p:txBody>
          <a:bodyPr/>
          <a:lstStyle/>
          <a:p>
            <a:pPr/>
          </a:p>
        </p:txBody>
      </p:sp>
      <p:sp>
        <p:nvSpPr>
          <p:cNvPr id="426" name="Shape 426"/>
          <p:cNvSpPr/>
          <p:nvPr>
            <p:ph type="body" sz="quarter" idx="1"/>
          </p:nvPr>
        </p:nvSpPr>
        <p:spPr>
          <a:prstGeom prst="rect">
            <a:avLst/>
          </a:prstGeom>
        </p:spPr>
        <p:txBody>
          <a:bodyPr/>
          <a:lstStyle/>
          <a:p>
            <a:pPr/>
            <a:r>
              <a:t>низвержен на землю, и ангелы его низвержены с ним”. </a:t>
            </a:r>
          </a:p>
          <a:p>
            <a:pPr/>
            <a:r>
              <a:t>Откровение 12:7-9.</a:t>
            </a:r>
          </a:p>
          <a:p>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Shape 162"/>
          <p:cNvSpPr/>
          <p:nvPr>
            <p:ph type="sldImg"/>
          </p:nvPr>
        </p:nvSpPr>
        <p:spPr>
          <a:prstGeom prst="rect">
            <a:avLst/>
          </a:prstGeom>
        </p:spPr>
        <p:txBody>
          <a:bodyPr/>
          <a:lstStyle/>
          <a:p>
            <a:pPr/>
          </a:p>
        </p:txBody>
      </p:sp>
      <p:sp>
        <p:nvSpPr>
          <p:cNvPr id="163" name="Shape 163"/>
          <p:cNvSpPr/>
          <p:nvPr>
            <p:ph type="body" sz="quarter" idx="1"/>
          </p:nvPr>
        </p:nvSpPr>
        <p:spPr>
          <a:prstGeom prst="rect">
            <a:avLst/>
          </a:prstGeom>
        </p:spPr>
        <p:txBody>
          <a:bodyPr/>
          <a:lstStyle/>
          <a:p>
            <a:pPr/>
            <a:r>
              <a:t>(Стих: Исаия 55:2)</a:t>
            </a:r>
          </a:p>
          <a:p>
            <a:pPr/>
            <a:r>
              <a:t>“Для чего вам отвешивать серебро за то, что не хлеб, и трудовое свое за то, что не насыщает?” Исаия 55:2.</a:t>
            </a:r>
          </a:p>
          <a:p>
            <a:pPr/>
            <a:r>
              <a:t>Иисус также понимал кратковременность удовлетворённости от материальных благ.</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1" name="Shape 431"/>
          <p:cNvSpPr/>
          <p:nvPr>
            <p:ph type="sldImg"/>
          </p:nvPr>
        </p:nvSpPr>
        <p:spPr>
          <a:prstGeom prst="rect">
            <a:avLst/>
          </a:prstGeom>
        </p:spPr>
        <p:txBody>
          <a:bodyPr/>
          <a:lstStyle/>
          <a:p>
            <a:pPr/>
          </a:p>
        </p:txBody>
      </p:sp>
      <p:sp>
        <p:nvSpPr>
          <p:cNvPr id="432" name="Shape 432"/>
          <p:cNvSpPr/>
          <p:nvPr>
            <p:ph type="body" sz="quarter" idx="1"/>
          </p:nvPr>
        </p:nvSpPr>
        <p:spPr>
          <a:prstGeom prst="rect">
            <a:avLst/>
          </a:prstGeom>
        </p:spPr>
        <p:txBody>
          <a:bodyPr/>
          <a:lstStyle/>
          <a:p>
            <a:pPr/>
            <a:r>
              <a:t>(Стих: Откровение 12:5)</a:t>
            </a:r>
          </a:p>
          <a:p>
            <a:pPr/>
            <a:r>
              <a:t>Книга Откровение объясняет, кто этот младенец: “ И родила она младенца мужеского пола, которому надлежит пасти все народы жезлом железным;</a:t>
            </a:r>
          </a:p>
          <a:p>
            <a:p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7" name="Shape 437"/>
          <p:cNvSpPr/>
          <p:nvPr>
            <p:ph type="sldImg"/>
          </p:nvPr>
        </p:nvSpPr>
        <p:spPr>
          <a:prstGeom prst="rect">
            <a:avLst/>
          </a:prstGeom>
        </p:spPr>
        <p:txBody>
          <a:bodyPr/>
          <a:lstStyle/>
          <a:p>
            <a:pPr/>
          </a:p>
        </p:txBody>
      </p:sp>
      <p:sp>
        <p:nvSpPr>
          <p:cNvPr id="438" name="Shape 438"/>
          <p:cNvSpPr/>
          <p:nvPr>
            <p:ph type="body" sz="quarter" idx="1"/>
          </p:nvPr>
        </p:nvSpPr>
        <p:spPr>
          <a:prstGeom prst="rect">
            <a:avLst/>
          </a:prstGeom>
        </p:spPr>
        <p:txBody>
          <a:bodyPr/>
          <a:lstStyle/>
          <a:p>
            <a:pPr/>
            <a:r>
              <a:t>и восхищено было дитя ее к Богу и престолу Его”. </a:t>
            </a:r>
          </a:p>
          <a:p>
            <a:pPr/>
            <a:r>
              <a:t>Откровение 12:5.</a:t>
            </a:r>
          </a:p>
          <a:p>
            <a:p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3" name="Shape 443"/>
          <p:cNvSpPr/>
          <p:nvPr>
            <p:ph type="sldImg"/>
          </p:nvPr>
        </p:nvSpPr>
        <p:spPr>
          <a:prstGeom prst="rect">
            <a:avLst/>
          </a:prstGeom>
        </p:spPr>
        <p:txBody>
          <a:bodyPr/>
          <a:lstStyle/>
          <a:p>
            <a:pPr/>
          </a:p>
        </p:txBody>
      </p:sp>
      <p:sp>
        <p:nvSpPr>
          <p:cNvPr id="444" name="Shape 444"/>
          <p:cNvSpPr/>
          <p:nvPr>
            <p:ph type="body" sz="quarter" idx="1"/>
          </p:nvPr>
        </p:nvSpPr>
        <p:spPr>
          <a:prstGeom prst="rect">
            <a:avLst/>
          </a:prstGeom>
        </p:spPr>
        <p:txBody>
          <a:bodyPr/>
          <a:lstStyle/>
          <a:p>
            <a:pPr/>
            <a:r>
              <a:t>Только один младенец в истории земли должен был “ пасти все народы жезлом железным” и был “восхищен к Богу и престолу его” – это Иисус Христос.</a:t>
            </a:r>
          </a:p>
          <a:p>
            <a:pPr/>
            <a:r>
              <a:t>Говоря о втором пришествии Христа,</a:t>
            </a:r>
          </a:p>
          <a:p>
            <a:p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9" name="Shape 449"/>
          <p:cNvSpPr/>
          <p:nvPr>
            <p:ph type="sldImg"/>
          </p:nvPr>
        </p:nvSpPr>
        <p:spPr>
          <a:prstGeom prst="rect">
            <a:avLst/>
          </a:prstGeom>
        </p:spPr>
        <p:txBody>
          <a:bodyPr/>
          <a:lstStyle/>
          <a:p>
            <a:pPr/>
          </a:p>
        </p:txBody>
      </p:sp>
      <p:sp>
        <p:nvSpPr>
          <p:cNvPr id="450" name="Shape 450"/>
          <p:cNvSpPr/>
          <p:nvPr>
            <p:ph type="body" sz="quarter" idx="1"/>
          </p:nvPr>
        </p:nvSpPr>
        <p:spPr>
          <a:prstGeom prst="rect">
            <a:avLst/>
          </a:prstGeom>
        </p:spPr>
        <p:txBody>
          <a:bodyPr/>
          <a:lstStyle/>
          <a:p>
            <a:pPr/>
            <a:r>
              <a:t>(Стих: Откровение 19:15)</a:t>
            </a:r>
          </a:p>
          <a:p>
            <a:pPr/>
            <a:r>
              <a:t>Иоанн писал: “Из уст же Его исходит острый меч, чтобы им поражать народы. </a:t>
            </a:r>
          </a:p>
          <a:p>
            <a:p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5" name="Shape 455"/>
          <p:cNvSpPr/>
          <p:nvPr>
            <p:ph type="sldImg"/>
          </p:nvPr>
        </p:nvSpPr>
        <p:spPr>
          <a:prstGeom prst="rect">
            <a:avLst/>
          </a:prstGeom>
        </p:spPr>
        <p:txBody>
          <a:bodyPr/>
          <a:lstStyle/>
          <a:p>
            <a:pPr/>
          </a:p>
        </p:txBody>
      </p:sp>
      <p:sp>
        <p:nvSpPr>
          <p:cNvPr id="456" name="Shape 456"/>
          <p:cNvSpPr/>
          <p:nvPr>
            <p:ph type="body" sz="quarter" idx="1"/>
          </p:nvPr>
        </p:nvSpPr>
        <p:spPr>
          <a:prstGeom prst="rect">
            <a:avLst/>
          </a:prstGeom>
        </p:spPr>
        <p:txBody>
          <a:bodyPr/>
          <a:lstStyle/>
          <a:p>
            <a:pPr/>
            <a:r>
              <a:t>Он пасет их жезлом железным...”. Откровение 19:15.</a:t>
            </a:r>
          </a:p>
          <a:p>
            <a:pPr/>
            <a:r>
              <a:t>Павел повествует о том, как Иисус был восхищен к престолу:</a:t>
            </a:r>
          </a:p>
          <a:p>
            <a:p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1" name="Shape 461"/>
          <p:cNvSpPr/>
          <p:nvPr>
            <p:ph type="sldImg"/>
          </p:nvPr>
        </p:nvSpPr>
        <p:spPr>
          <a:prstGeom prst="rect">
            <a:avLst/>
          </a:prstGeom>
        </p:spPr>
        <p:txBody>
          <a:bodyPr/>
          <a:lstStyle/>
          <a:p>
            <a:pPr/>
          </a:p>
        </p:txBody>
      </p:sp>
      <p:sp>
        <p:nvSpPr>
          <p:cNvPr id="462" name="Shape 462"/>
          <p:cNvSpPr/>
          <p:nvPr>
            <p:ph type="body" sz="quarter" idx="1"/>
          </p:nvPr>
        </p:nvSpPr>
        <p:spPr>
          <a:prstGeom prst="rect">
            <a:avLst/>
          </a:prstGeom>
        </p:spPr>
        <p:txBody>
          <a:bodyPr/>
          <a:lstStyle/>
          <a:p>
            <a:pPr/>
            <a:r>
              <a:t>(Стих: Ефесянам 1:20)</a:t>
            </a:r>
          </a:p>
          <a:p>
            <a:pPr/>
            <a:r>
              <a:t>“...воскресив Его из мертвых и посадив одесную Себя на небесах…” Ефесянам 1:20.</a:t>
            </a:r>
          </a:p>
          <a:p>
            <a:p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7" name="Shape 467"/>
          <p:cNvSpPr/>
          <p:nvPr>
            <p:ph type="sldImg"/>
          </p:nvPr>
        </p:nvSpPr>
        <p:spPr>
          <a:prstGeom prst="rect">
            <a:avLst/>
          </a:prstGeom>
        </p:spPr>
        <p:txBody>
          <a:bodyPr/>
          <a:lstStyle/>
          <a:p>
            <a:pPr/>
          </a:p>
        </p:txBody>
      </p:sp>
      <p:sp>
        <p:nvSpPr>
          <p:cNvPr id="468" name="Shape 468"/>
          <p:cNvSpPr/>
          <p:nvPr>
            <p:ph type="body" sz="quarter" idx="1"/>
          </p:nvPr>
        </p:nvSpPr>
        <p:spPr>
          <a:prstGeom prst="rect">
            <a:avLst/>
          </a:prstGeom>
        </p:spPr>
        <p:txBody>
          <a:bodyPr/>
          <a:lstStyle/>
          <a:p>
            <a:pPr/>
            <a:r>
              <a:t>Да, Иисус был этим младенцем, которого дракон пытался уничтожить. Действуя через языческий Рим, сатана намеревался убить Иисуса ещё при рождении. Римский правитель Ирод издал указ об уничтожении всех младенцев мужского пола в возрасте до двух лет. Ангел предупредил Марию и Иосифа об этом и велел им бежать в Египет.</a:t>
            </a:r>
          </a:p>
          <a:p>
            <a:p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3" name="Shape 473"/>
          <p:cNvSpPr/>
          <p:nvPr>
            <p:ph type="sldImg"/>
          </p:nvPr>
        </p:nvSpPr>
        <p:spPr>
          <a:prstGeom prst="rect">
            <a:avLst/>
          </a:prstGeom>
        </p:spPr>
        <p:txBody>
          <a:bodyPr/>
          <a:lstStyle/>
          <a:p>
            <a:pPr/>
          </a:p>
        </p:txBody>
      </p:sp>
      <p:sp>
        <p:nvSpPr>
          <p:cNvPr id="474" name="Shape 474"/>
          <p:cNvSpPr/>
          <p:nvPr>
            <p:ph type="body" sz="quarter" idx="1"/>
          </p:nvPr>
        </p:nvSpPr>
        <p:spPr>
          <a:prstGeom prst="rect">
            <a:avLst/>
          </a:prstGeom>
        </p:spPr>
        <p:txBody>
          <a:bodyPr/>
          <a:lstStyle/>
          <a:p>
            <a:pPr/>
            <a:r>
              <a:t>Дьявол искушал Иисуса на протяжении всего земного служения, надеясь остановить Божий план спасения падшего мира. Когда Христос висел на кресте, сатана ликовал, думая, что одержал победу. Но пустой гроб засвидетельствовал о поражении сатаны.</a:t>
            </a:r>
          </a:p>
          <a:p>
            <a:p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9" name="Shape 479"/>
          <p:cNvSpPr/>
          <p:nvPr>
            <p:ph type="sldImg"/>
          </p:nvPr>
        </p:nvSpPr>
        <p:spPr>
          <a:prstGeom prst="rect">
            <a:avLst/>
          </a:prstGeom>
        </p:spPr>
        <p:txBody>
          <a:bodyPr/>
          <a:lstStyle/>
          <a:p>
            <a:pPr/>
          </a:p>
        </p:txBody>
      </p:sp>
      <p:sp>
        <p:nvSpPr>
          <p:cNvPr id="480" name="Shape 480"/>
          <p:cNvSpPr/>
          <p:nvPr>
            <p:ph type="body" sz="quarter" idx="1"/>
          </p:nvPr>
        </p:nvSpPr>
        <p:spPr>
          <a:prstGeom prst="rect">
            <a:avLst/>
          </a:prstGeom>
        </p:spPr>
        <p:txBody>
          <a:bodyPr/>
          <a:lstStyle/>
          <a:p>
            <a:pPr/>
            <a:r>
              <a:t>Христос воскрес и вознёсся к престолу Отца в точности, как говорит книга Откровение! Будучи не в состоянии уничтожить Божьего сына, сатана направил всю свою ярость на жену, то есть христианскую церковь.</a:t>
            </a:r>
          </a:p>
          <a:p>
            <a:p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5" name="Shape 485"/>
          <p:cNvSpPr/>
          <p:nvPr>
            <p:ph type="sldImg"/>
          </p:nvPr>
        </p:nvSpPr>
        <p:spPr>
          <a:prstGeom prst="rect">
            <a:avLst/>
          </a:prstGeom>
        </p:spPr>
        <p:txBody>
          <a:bodyPr/>
          <a:lstStyle/>
          <a:p>
            <a:pPr/>
          </a:p>
        </p:txBody>
      </p:sp>
      <p:sp>
        <p:nvSpPr>
          <p:cNvPr id="486" name="Shape 486"/>
          <p:cNvSpPr/>
          <p:nvPr>
            <p:ph type="body" sz="quarter" idx="1"/>
          </p:nvPr>
        </p:nvSpPr>
        <p:spPr>
          <a:prstGeom prst="rect">
            <a:avLst/>
          </a:prstGeom>
        </p:spPr>
        <p:txBody>
          <a:bodyPr/>
          <a:lstStyle/>
          <a:p>
            <a:pPr/>
            <a:r>
              <a:t>Сатана уже не мог причинить вреда Иисусу, Который вознёсся на небо. Поэтому он накинулся на последователей Христа. Все апостолы, кроме одного, умерли мученической смертью. </a:t>
            </a:r>
          </a:p>
          <a:p>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ph type="sldImg"/>
          </p:nvPr>
        </p:nvSpPr>
        <p:spPr>
          <a:prstGeom prst="rect">
            <a:avLst/>
          </a:prstGeom>
        </p:spPr>
        <p:txBody>
          <a:bodyPr/>
          <a:lstStyle/>
          <a:p>
            <a:pPr/>
          </a:p>
        </p:txBody>
      </p:sp>
      <p:sp>
        <p:nvSpPr>
          <p:cNvPr id="169" name="Shape 169"/>
          <p:cNvSpPr/>
          <p:nvPr>
            <p:ph type="body" sz="quarter" idx="1"/>
          </p:nvPr>
        </p:nvSpPr>
        <p:spPr>
          <a:prstGeom prst="rect">
            <a:avLst/>
          </a:prstGeom>
        </p:spPr>
        <p:txBody>
          <a:bodyPr/>
          <a:lstStyle/>
          <a:p>
            <a:pPr/>
            <a:r>
              <a:t>(Стих: Луки 12:15)</a:t>
            </a:r>
          </a:p>
          <a:p>
            <a:pPr/>
            <a:r>
              <a:t>Он сказал: “…жизнь человека не зависит от изобилия его имения”. Луки 12:15.</a:t>
            </a:r>
          </a:p>
          <a:p>
            <a:pPr/>
            <a:r>
              <a:t>Материализм не приносит удовлетворения. Покупки не делают нас счастливыми. Истинное удовлетворение и душевный мир приходят благодаря отношениям с нашим Богом-Творцом.</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1" name="Shape 491"/>
          <p:cNvSpPr/>
          <p:nvPr>
            <p:ph type="sldImg"/>
          </p:nvPr>
        </p:nvSpPr>
        <p:spPr>
          <a:prstGeom prst="rect">
            <a:avLst/>
          </a:prstGeom>
        </p:spPr>
        <p:txBody>
          <a:bodyPr/>
          <a:lstStyle/>
          <a:p>
            <a:pPr/>
          </a:p>
        </p:txBody>
      </p:sp>
      <p:sp>
        <p:nvSpPr>
          <p:cNvPr id="492" name="Shape 492"/>
          <p:cNvSpPr/>
          <p:nvPr>
            <p:ph type="body" sz="quarter" idx="1"/>
          </p:nvPr>
        </p:nvSpPr>
        <p:spPr>
          <a:prstGeom prst="rect">
            <a:avLst/>
          </a:prstGeom>
        </p:spPr>
        <p:txBody>
          <a:bodyPr/>
          <a:lstStyle/>
          <a:p>
            <a:pPr/>
            <a:r>
              <a:t>Апостол Павел был обезглавлен у стен Рима. Христиане были мучимы в тюрьмах, многие запечатлели свою веру кровью.</a:t>
            </a:r>
          </a:p>
          <a:p>
            <a:p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7" name="Shape 497"/>
          <p:cNvSpPr/>
          <p:nvPr>
            <p:ph type="sldImg"/>
          </p:nvPr>
        </p:nvSpPr>
        <p:spPr>
          <a:prstGeom prst="rect">
            <a:avLst/>
          </a:prstGeom>
        </p:spPr>
        <p:txBody>
          <a:bodyPr/>
          <a:lstStyle/>
          <a:p>
            <a:pPr/>
          </a:p>
        </p:txBody>
      </p:sp>
      <p:sp>
        <p:nvSpPr>
          <p:cNvPr id="498" name="Shape 498"/>
          <p:cNvSpPr/>
          <p:nvPr>
            <p:ph type="body" sz="quarter" idx="1"/>
          </p:nvPr>
        </p:nvSpPr>
        <p:spPr>
          <a:prstGeom prst="rect">
            <a:avLst/>
          </a:prstGeom>
        </p:spPr>
        <p:txBody>
          <a:bodyPr/>
          <a:lstStyle/>
          <a:p>
            <a:pPr/>
            <a:r>
              <a:t>Пока ученики был живы, церковь твёрдо держалась истине. Но после смерти учеников через какое-то время некоторые христиане пошли на компромисс в своей вере, и ложные учения начали входить в церковь.</a:t>
            </a:r>
          </a:p>
          <a:p>
            <a:p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3" name="Shape 503"/>
          <p:cNvSpPr/>
          <p:nvPr>
            <p:ph type="sldImg"/>
          </p:nvPr>
        </p:nvSpPr>
        <p:spPr>
          <a:prstGeom prst="rect">
            <a:avLst/>
          </a:prstGeom>
        </p:spPr>
        <p:txBody>
          <a:bodyPr/>
          <a:lstStyle/>
          <a:p>
            <a:pPr/>
          </a:p>
        </p:txBody>
      </p:sp>
      <p:sp>
        <p:nvSpPr>
          <p:cNvPr id="504" name="Shape 504"/>
          <p:cNvSpPr/>
          <p:nvPr>
            <p:ph type="body" sz="quarter" idx="1"/>
          </p:nvPr>
        </p:nvSpPr>
        <p:spPr>
          <a:prstGeom prst="rect">
            <a:avLst/>
          </a:prstGeom>
        </p:spPr>
        <p:txBody>
          <a:bodyPr/>
          <a:lstStyle/>
          <a:p>
            <a:pPr/>
            <a:r>
              <a:t>В четвёртом столетии римский император Константин пытался объединить Римскую империю, соединяя языческую и христианскую системы вероучений. В результате христианство приобрело популярность. Язычники крестились и присоединялись к церкви, но они внесли в церковь много языческих вероучений. Когда церковь впитала в себя заблуждения, она утратила своё предназначение.</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9" name="Shape 509"/>
          <p:cNvSpPr/>
          <p:nvPr>
            <p:ph type="sldImg"/>
          </p:nvPr>
        </p:nvSpPr>
        <p:spPr>
          <a:prstGeom prst="rect">
            <a:avLst/>
          </a:prstGeom>
        </p:spPr>
        <p:txBody>
          <a:bodyPr/>
          <a:lstStyle/>
          <a:p>
            <a:pPr/>
          </a:p>
        </p:txBody>
      </p:sp>
      <p:sp>
        <p:nvSpPr>
          <p:cNvPr id="510" name="Shape 510"/>
          <p:cNvSpPr/>
          <p:nvPr>
            <p:ph type="body" sz="quarter" idx="1"/>
          </p:nvPr>
        </p:nvSpPr>
        <p:spPr>
          <a:prstGeom prst="rect">
            <a:avLst/>
          </a:prstGeom>
        </p:spPr>
        <p:txBody>
          <a:bodyPr/>
          <a:lstStyle/>
          <a:p>
            <a:pPr/>
            <a:r>
              <a:t>Один историк писал: “В образе мышления и привычках эти новоиспечённые христиане были всё теми же язычниками… Их приток в церковь не искоренил язычество.</a:t>
            </a:r>
          </a:p>
          <a:p>
            <a:p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5" name="Shape 515"/>
          <p:cNvSpPr/>
          <p:nvPr>
            <p:ph type="sldImg"/>
          </p:nvPr>
        </p:nvSpPr>
        <p:spPr>
          <a:prstGeom prst="rect">
            <a:avLst/>
          </a:prstGeom>
        </p:spPr>
        <p:txBody>
          <a:bodyPr/>
          <a:lstStyle/>
          <a:p>
            <a:pPr/>
          </a:p>
        </p:txBody>
      </p:sp>
      <p:sp>
        <p:nvSpPr>
          <p:cNvPr id="516" name="Shape 516"/>
          <p:cNvSpPr/>
          <p:nvPr>
            <p:ph type="body" sz="quarter" idx="1"/>
          </p:nvPr>
        </p:nvSpPr>
        <p:spPr>
          <a:prstGeom prst="rect">
            <a:avLst/>
          </a:prstGeom>
        </p:spPr>
        <p:txBody>
          <a:bodyPr/>
          <a:lstStyle/>
          <a:p>
            <a:pPr/>
            <a:r>
              <a:t>Наоборот, множество крещеных язычников, влившихся в церковь, привёл к тому, что язычество ослабило нравственные силы организованной христианской церкви и сделало её бессильной”.</a:t>
            </a:r>
          </a:p>
          <a:p>
            <a:pPr/>
            <a:r>
              <a:t>–Столетия христианства: краткая история, стр. 58.</a:t>
            </a:r>
          </a:p>
          <a:p>
            <a:p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1" name="Shape 521"/>
          <p:cNvSpPr/>
          <p:nvPr>
            <p:ph type="sldImg"/>
          </p:nvPr>
        </p:nvSpPr>
        <p:spPr>
          <a:prstGeom prst="rect">
            <a:avLst/>
          </a:prstGeom>
        </p:spPr>
        <p:txBody>
          <a:bodyPr/>
          <a:lstStyle/>
          <a:p>
            <a:pPr/>
          </a:p>
        </p:txBody>
      </p:sp>
      <p:sp>
        <p:nvSpPr>
          <p:cNvPr id="522" name="Shape 522"/>
          <p:cNvSpPr/>
          <p:nvPr>
            <p:ph type="body" sz="quarter" idx="1"/>
          </p:nvPr>
        </p:nvSpPr>
        <p:spPr>
          <a:prstGeom prst="rect">
            <a:avLst/>
          </a:prstGeom>
        </p:spPr>
        <p:txBody>
          <a:bodyPr/>
          <a:lstStyle/>
          <a:p>
            <a:pPr/>
            <a:r>
              <a:t>Тем не менее, даже в это время многие христиане оставались верными Божьей истине и протестовали против нововведений, проникающих в церковь. Они отказались идти на компромисс в вопросах веры, и многие из них подверглись преследованиям за свои убеждения. Вскоре римские лидеры стали издавать указы, запрещающие под страхом смерти отвергать церковные догматы.</a:t>
            </a:r>
          </a:p>
          <a:p>
            <a:p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7" name="Shape 527"/>
          <p:cNvSpPr/>
          <p:nvPr>
            <p:ph type="sldImg"/>
          </p:nvPr>
        </p:nvSpPr>
        <p:spPr>
          <a:prstGeom prst="rect">
            <a:avLst/>
          </a:prstGeom>
        </p:spPr>
        <p:txBody>
          <a:bodyPr/>
          <a:lstStyle/>
          <a:p>
            <a:pPr/>
          </a:p>
        </p:txBody>
      </p:sp>
      <p:sp>
        <p:nvSpPr>
          <p:cNvPr id="528" name="Shape 528"/>
          <p:cNvSpPr/>
          <p:nvPr>
            <p:ph type="body" sz="quarter" idx="1"/>
          </p:nvPr>
        </p:nvSpPr>
        <p:spPr>
          <a:prstGeom prst="rect">
            <a:avLst/>
          </a:prstGeom>
        </p:spPr>
        <p:txBody>
          <a:bodyPr/>
          <a:lstStyle/>
          <a:p>
            <a:pPr/>
            <a:r>
              <a:t>(Стих: Откровение 12:13)</a:t>
            </a:r>
          </a:p>
          <a:p>
            <a:pPr/>
            <a:r>
              <a:t>Предвидя это, Иоанн писал: “… дракон… начал преследовать жену, которая родила младенца мужеского пола”. Откровение 12:13.</a:t>
            </a:r>
          </a:p>
          <a:p>
            <a:pPr/>
            <a:r>
              <a:t>Что же произошло с женой?</a:t>
            </a:r>
          </a:p>
          <a:p>
            <a:p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3" name="Shape 533"/>
          <p:cNvSpPr/>
          <p:nvPr>
            <p:ph type="sldImg"/>
          </p:nvPr>
        </p:nvSpPr>
        <p:spPr>
          <a:prstGeom prst="rect">
            <a:avLst/>
          </a:prstGeom>
        </p:spPr>
        <p:txBody>
          <a:bodyPr/>
          <a:lstStyle/>
          <a:p>
            <a:pPr/>
          </a:p>
        </p:txBody>
      </p:sp>
      <p:sp>
        <p:nvSpPr>
          <p:cNvPr id="534" name="Shape 534"/>
          <p:cNvSpPr/>
          <p:nvPr>
            <p:ph type="body" sz="quarter" idx="1"/>
          </p:nvPr>
        </p:nvSpPr>
        <p:spPr>
          <a:prstGeom prst="rect">
            <a:avLst/>
          </a:prstGeom>
        </p:spPr>
        <p:txBody>
          <a:bodyPr/>
          <a:lstStyle/>
          <a:p>
            <a:pPr/>
            <a:r>
              <a:t>(Стих: Откровение 12:6)</a:t>
            </a:r>
          </a:p>
          <a:p>
            <a:pPr/>
            <a:r>
              <a:t>Она “...убежала в пустыню, где приготовлено было для нее место от Бога, </a:t>
            </a:r>
          </a:p>
          <a:p>
            <a:p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9" name="Shape 539"/>
          <p:cNvSpPr/>
          <p:nvPr>
            <p:ph type="sldImg"/>
          </p:nvPr>
        </p:nvSpPr>
        <p:spPr>
          <a:prstGeom prst="rect">
            <a:avLst/>
          </a:prstGeom>
        </p:spPr>
        <p:txBody>
          <a:bodyPr/>
          <a:lstStyle/>
          <a:p>
            <a:pPr/>
          </a:p>
        </p:txBody>
      </p:sp>
      <p:sp>
        <p:nvSpPr>
          <p:cNvPr id="540" name="Shape 540"/>
          <p:cNvSpPr/>
          <p:nvPr>
            <p:ph type="body" sz="quarter" idx="1"/>
          </p:nvPr>
        </p:nvSpPr>
        <p:spPr>
          <a:prstGeom prst="rect">
            <a:avLst/>
          </a:prstGeom>
        </p:spPr>
        <p:txBody>
          <a:bodyPr/>
          <a:lstStyle/>
          <a:p>
            <a:pPr/>
            <a:r>
              <a:t>чтобы питали ее там тысячу двести шестьдесят дней”. </a:t>
            </a:r>
          </a:p>
          <a:p>
            <a:pPr/>
            <a:r>
              <a:t>Откровение 12:6.</a:t>
            </a:r>
          </a:p>
          <a:p>
            <a:pPr/>
            <a:r>
              <a:t>Обратите внимание на то, что Бог предсказал период гонений – 1260 дней. Мы уже раньше обнаружили, что день в библейских пророчествах равняется буквальному году.</a:t>
            </a:r>
          </a:p>
          <a:p>
            <a:p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5" name="Shape 545"/>
          <p:cNvSpPr/>
          <p:nvPr>
            <p:ph type="sldImg"/>
          </p:nvPr>
        </p:nvSpPr>
        <p:spPr>
          <a:prstGeom prst="rect">
            <a:avLst/>
          </a:prstGeom>
        </p:spPr>
        <p:txBody>
          <a:bodyPr/>
          <a:lstStyle/>
          <a:p>
            <a:pPr/>
          </a:p>
        </p:txBody>
      </p:sp>
      <p:sp>
        <p:nvSpPr>
          <p:cNvPr id="546" name="Shape 546"/>
          <p:cNvSpPr/>
          <p:nvPr>
            <p:ph type="body" sz="quarter" idx="1"/>
          </p:nvPr>
        </p:nvSpPr>
        <p:spPr>
          <a:prstGeom prst="rect">
            <a:avLst/>
          </a:prstGeom>
        </p:spPr>
        <p:txBody>
          <a:bodyPr/>
          <a:lstStyle/>
          <a:p>
            <a:pPr/>
            <a:r>
              <a:t>(Стих: Иезекииль 4:6)</a:t>
            </a:r>
          </a:p>
          <a:p>
            <a:pPr/>
            <a:r>
              <a:t>Иезекииль писал: “...день за год, день за год Я определил тебе”. Иезекииль 4:6.</a:t>
            </a:r>
          </a:p>
          <a:p>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 name="Shape 174"/>
          <p:cNvSpPr/>
          <p:nvPr>
            <p:ph type="sldImg"/>
          </p:nvPr>
        </p:nvSpPr>
        <p:spPr>
          <a:prstGeom prst="rect">
            <a:avLst/>
          </a:prstGeom>
        </p:spPr>
        <p:txBody>
          <a:bodyPr/>
          <a:lstStyle/>
          <a:p>
            <a:pPr/>
          </a:p>
        </p:txBody>
      </p:sp>
      <p:sp>
        <p:nvSpPr>
          <p:cNvPr id="175" name="Shape 175"/>
          <p:cNvSpPr/>
          <p:nvPr>
            <p:ph type="body" sz="quarter" idx="1"/>
          </p:nvPr>
        </p:nvSpPr>
        <p:spPr>
          <a:prstGeom prst="rect">
            <a:avLst/>
          </a:prstGeom>
        </p:spPr>
        <p:txBody>
          <a:bodyPr/>
          <a:lstStyle/>
          <a:p>
            <a:pPr/>
            <a:r>
              <a:t>Но как нам установить эти отношения? Как нам знать, ищем ли мы там, где нужно? Как нам познать истину?</a:t>
            </a:r>
          </a:p>
          <a:p>
            <a:p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9" name="Shape 549"/>
          <p:cNvSpPr/>
          <p:nvPr>
            <p:ph type="sldImg"/>
          </p:nvPr>
        </p:nvSpPr>
        <p:spPr>
          <a:prstGeom prst="rect">
            <a:avLst/>
          </a:prstGeom>
        </p:spPr>
        <p:txBody>
          <a:bodyPr/>
          <a:lstStyle/>
          <a:p>
            <a:pPr/>
          </a:p>
        </p:txBody>
      </p:sp>
      <p:sp>
        <p:nvSpPr>
          <p:cNvPr id="550" name="Shape 550"/>
          <p:cNvSpPr/>
          <p:nvPr>
            <p:ph type="body" sz="quarter" idx="1"/>
          </p:nvPr>
        </p:nvSpPr>
        <p:spPr>
          <a:prstGeom prst="rect">
            <a:avLst/>
          </a:prstGeom>
        </p:spPr>
        <p:txBody>
          <a:bodyPr/>
          <a:lstStyle/>
          <a:p>
            <a:pPr/>
            <a:r>
              <a:t>Таким образом, преследования верного Богу народа должны были происходить на протяжении тысячи двухсот шестидесяти лет.</a:t>
            </a:r>
          </a:p>
          <a:p>
            <a:p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5" name="Shape 555"/>
          <p:cNvSpPr/>
          <p:nvPr>
            <p:ph type="sldImg"/>
          </p:nvPr>
        </p:nvSpPr>
        <p:spPr>
          <a:prstGeom prst="rect">
            <a:avLst/>
          </a:prstGeom>
        </p:spPr>
        <p:txBody>
          <a:bodyPr/>
          <a:lstStyle/>
          <a:p>
            <a:pPr/>
          </a:p>
        </p:txBody>
      </p:sp>
      <p:sp>
        <p:nvSpPr>
          <p:cNvPr id="556" name="Shape 556"/>
          <p:cNvSpPr/>
          <p:nvPr>
            <p:ph type="body" sz="quarter" idx="1"/>
          </p:nvPr>
        </p:nvSpPr>
        <p:spPr>
          <a:prstGeom prst="rect">
            <a:avLst/>
          </a:prstGeom>
        </p:spPr>
        <p:txBody>
          <a:bodyPr/>
          <a:lstStyle/>
          <a:p>
            <a:pPr/>
            <a:r>
              <a:t>История в точности подтверждает это пророчество. Римский император Юстиниан дал приказ генералу Белизарию стереть с лица земли два арианские племени, которые противились римской церкви. </a:t>
            </a:r>
          </a:p>
          <a:p>
            <a:p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1" name="Shape 561"/>
          <p:cNvSpPr/>
          <p:nvPr>
            <p:ph type="sldImg"/>
          </p:nvPr>
        </p:nvSpPr>
        <p:spPr>
          <a:prstGeom prst="rect">
            <a:avLst/>
          </a:prstGeom>
        </p:spPr>
        <p:txBody>
          <a:bodyPr/>
          <a:lstStyle/>
          <a:p>
            <a:pPr/>
          </a:p>
        </p:txBody>
      </p:sp>
      <p:sp>
        <p:nvSpPr>
          <p:cNvPr id="562" name="Shape 562"/>
          <p:cNvSpPr/>
          <p:nvPr>
            <p:ph type="body" sz="quarter" idx="1"/>
          </p:nvPr>
        </p:nvSpPr>
        <p:spPr>
          <a:prstGeom prst="rect">
            <a:avLst/>
          </a:prstGeom>
        </p:spPr>
        <p:txBody>
          <a:bodyPr/>
          <a:lstStyle/>
          <a:p>
            <a:pPr/>
            <a:r>
              <a:t>Эта операция была завершена в 538 г. н.э., и Юстиниан объявил епископа Рима “главой церкви и истинным и действенным искоренителем ересей”. Так началась эпоха нетерпимости к так называемым “еретикам”.</a:t>
            </a:r>
          </a:p>
          <a:p>
            <a:p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7" name="Shape 567"/>
          <p:cNvSpPr/>
          <p:nvPr>
            <p:ph type="sldImg"/>
          </p:nvPr>
        </p:nvSpPr>
        <p:spPr>
          <a:prstGeom prst="rect">
            <a:avLst/>
          </a:prstGeom>
        </p:spPr>
        <p:txBody>
          <a:bodyPr/>
          <a:lstStyle/>
          <a:p>
            <a:pPr/>
          </a:p>
        </p:txBody>
      </p:sp>
      <p:sp>
        <p:nvSpPr>
          <p:cNvPr id="568" name="Shape 568"/>
          <p:cNvSpPr/>
          <p:nvPr>
            <p:ph type="body" sz="quarter" idx="1"/>
          </p:nvPr>
        </p:nvSpPr>
        <p:spPr>
          <a:prstGeom prst="rect">
            <a:avLst/>
          </a:prstGeom>
        </p:spPr>
        <p:txBody>
          <a:bodyPr/>
          <a:lstStyle/>
          <a:p>
            <a:pPr/>
            <a:r>
              <a:t>Верные христиане, продолжающие лелеять истины, открытые в Божьем Слове, обнаружили, что бегство – единственный способ сохранения их веры – как и предсказывала книга Откровение. Жена убежала в пустыню.</a:t>
            </a:r>
          </a:p>
          <a:p>
            <a:p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3" name="Shape 573"/>
          <p:cNvSpPr/>
          <p:nvPr>
            <p:ph type="sldImg"/>
          </p:nvPr>
        </p:nvSpPr>
        <p:spPr>
          <a:prstGeom prst="rect">
            <a:avLst/>
          </a:prstGeom>
        </p:spPr>
        <p:txBody>
          <a:bodyPr/>
          <a:lstStyle/>
          <a:p>
            <a:pPr/>
          </a:p>
        </p:txBody>
      </p:sp>
      <p:sp>
        <p:nvSpPr>
          <p:cNvPr id="574" name="Shape 574"/>
          <p:cNvSpPr/>
          <p:nvPr>
            <p:ph type="body" sz="quarter" idx="1"/>
          </p:nvPr>
        </p:nvSpPr>
        <p:spPr>
          <a:prstGeom prst="rect">
            <a:avLst/>
          </a:prstGeom>
        </p:spPr>
        <p:txBody>
          <a:bodyPr/>
          <a:lstStyle/>
          <a:p>
            <a:pPr/>
            <a:r>
              <a:t>Вальденсы, альбигойцы и другие верные христиане бежали в Альпы на севере Италии – юге Франции, а гугеноты рассеялись по всей Франции. Они селились в удалённых долинах, пещерах и на высокогорье. За ними гонялись, как за разбойниками, и многие из них были убиты. В чём было их преступление? Они не отказывались от учений Иисуса. </a:t>
            </a:r>
          </a:p>
          <a:p>
            <a:p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9" name="Shape 579"/>
          <p:cNvSpPr/>
          <p:nvPr>
            <p:ph type="sldImg"/>
          </p:nvPr>
        </p:nvSpPr>
        <p:spPr>
          <a:prstGeom prst="rect">
            <a:avLst/>
          </a:prstGeom>
        </p:spPr>
        <p:txBody>
          <a:bodyPr/>
          <a:lstStyle/>
          <a:p>
            <a:pPr/>
          </a:p>
        </p:txBody>
      </p:sp>
      <p:sp>
        <p:nvSpPr>
          <p:cNvPr id="580" name="Shape 580"/>
          <p:cNvSpPr/>
          <p:nvPr>
            <p:ph type="body" sz="quarter" idx="1"/>
          </p:nvPr>
        </p:nvSpPr>
        <p:spPr>
          <a:prstGeom prst="rect">
            <a:avLst/>
          </a:prstGeom>
        </p:spPr>
        <p:txBody>
          <a:bodyPr/>
          <a:lstStyle/>
          <a:p>
            <a:pPr/>
            <a:r>
              <a:t>Миллионы христиан умерли, не пойдя на компромисс в вопросах веры. По оценке некоторых историков всего было уничтожено, не много, ни мало, 50 млн. человек. Многие из них стали мучениками от рук, так называемых христиан, которые верили, что совершают Божью волю!</a:t>
            </a:r>
          </a:p>
          <a:p>
            <a:p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5" name="Shape 585"/>
          <p:cNvSpPr/>
          <p:nvPr>
            <p:ph type="sldImg"/>
          </p:nvPr>
        </p:nvSpPr>
        <p:spPr>
          <a:prstGeom prst="rect">
            <a:avLst/>
          </a:prstGeom>
        </p:spPr>
        <p:txBody>
          <a:bodyPr/>
          <a:lstStyle/>
          <a:p>
            <a:pPr/>
          </a:p>
        </p:txBody>
      </p:sp>
      <p:sp>
        <p:nvSpPr>
          <p:cNvPr id="586" name="Shape 586"/>
          <p:cNvSpPr/>
          <p:nvPr>
            <p:ph type="body" sz="quarter" idx="1"/>
          </p:nvPr>
        </p:nvSpPr>
        <p:spPr>
          <a:prstGeom prst="rect">
            <a:avLst/>
          </a:prstGeom>
        </p:spPr>
        <p:txBody>
          <a:bodyPr/>
          <a:lstStyle/>
          <a:p>
            <a:pPr/>
            <a:r>
              <a:t>Но Божья истина, в конце концов, восторжествовала. Библию стали переводить на понятные людям языки, а изобретение книгопечатания позволило распространять её по всему миру. Теперь Божье слово нельзя было скрыть. Пришло время открыть его!</a:t>
            </a:r>
          </a:p>
          <a:p>
            <a:p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1" name="Shape 591"/>
          <p:cNvSpPr/>
          <p:nvPr>
            <p:ph type="sldImg"/>
          </p:nvPr>
        </p:nvSpPr>
        <p:spPr>
          <a:prstGeom prst="rect">
            <a:avLst/>
          </a:prstGeom>
        </p:spPr>
        <p:txBody>
          <a:bodyPr/>
          <a:lstStyle/>
          <a:p>
            <a:pPr/>
          </a:p>
        </p:txBody>
      </p:sp>
      <p:sp>
        <p:nvSpPr>
          <p:cNvPr id="592" name="Shape 592"/>
          <p:cNvSpPr/>
          <p:nvPr>
            <p:ph type="body" sz="quarter" idx="1"/>
          </p:nvPr>
        </p:nvSpPr>
        <p:spPr>
          <a:prstGeom prst="rect">
            <a:avLst/>
          </a:prstGeom>
        </p:spPr>
        <p:txBody>
          <a:bodyPr/>
          <a:lstStyle/>
          <a:p>
            <a:pPr/>
            <a:r>
              <a:t>Мужественные реформаторы смело провозглашали Божье Слово. Некоторые из них, как например Гус и Иероним, были сожжены на костре. </a:t>
            </a:r>
          </a:p>
          <a:p>
            <a:p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7" name="Shape 597"/>
          <p:cNvSpPr/>
          <p:nvPr>
            <p:ph type="sldImg"/>
          </p:nvPr>
        </p:nvSpPr>
        <p:spPr>
          <a:prstGeom prst="rect">
            <a:avLst/>
          </a:prstGeom>
        </p:spPr>
        <p:txBody>
          <a:bodyPr/>
          <a:lstStyle/>
          <a:p>
            <a:pPr/>
          </a:p>
        </p:txBody>
      </p:sp>
      <p:sp>
        <p:nvSpPr>
          <p:cNvPr id="598" name="Shape 598"/>
          <p:cNvSpPr/>
          <p:nvPr>
            <p:ph type="body" sz="quarter" idx="1"/>
          </p:nvPr>
        </p:nvSpPr>
        <p:spPr>
          <a:prstGeom prst="rect">
            <a:avLst/>
          </a:prstGeom>
        </p:spPr>
        <p:txBody>
          <a:bodyPr/>
          <a:lstStyle/>
          <a:p>
            <a:pPr/>
            <a:r>
              <a:t>Других, как например Лютер, Уиклиф, Тиндаль, преследовали и гнали.</a:t>
            </a:r>
          </a:p>
          <a:p>
            <a:p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3" name="Shape 603"/>
          <p:cNvSpPr/>
          <p:nvPr>
            <p:ph type="sldImg"/>
          </p:nvPr>
        </p:nvSpPr>
        <p:spPr>
          <a:prstGeom prst="rect">
            <a:avLst/>
          </a:prstGeom>
        </p:spPr>
        <p:txBody>
          <a:bodyPr/>
          <a:lstStyle/>
          <a:p>
            <a:pPr/>
          </a:p>
        </p:txBody>
      </p:sp>
      <p:sp>
        <p:nvSpPr>
          <p:cNvPr id="604" name="Shape 604"/>
          <p:cNvSpPr/>
          <p:nvPr>
            <p:ph type="body" sz="quarter" idx="1"/>
          </p:nvPr>
        </p:nvSpPr>
        <p:spPr>
          <a:prstGeom prst="rect">
            <a:avLst/>
          </a:prstGeom>
        </p:spPr>
        <p:txBody>
          <a:bodyPr/>
          <a:lstStyle/>
          <a:p>
            <a:pPr/>
            <a:r>
              <a:t>С открытием Америки для реформаторов открылась возможность свободно выражать свою веру и укрыться от преследований в Европе. </a:t>
            </a:r>
          </a:p>
          <a:p>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a:p>
        </p:txBody>
      </p:sp>
      <p:sp>
        <p:nvSpPr>
          <p:cNvPr id="181" name="Shape 181"/>
          <p:cNvSpPr/>
          <p:nvPr>
            <p:ph type="body" sz="quarter" idx="1"/>
          </p:nvPr>
        </p:nvSpPr>
        <p:spPr>
          <a:prstGeom prst="rect">
            <a:avLst/>
          </a:prstGeom>
        </p:spPr>
        <p:txBody>
          <a:bodyPr/>
          <a:lstStyle/>
          <a:p>
            <a:pPr/>
            <a:r>
              <a:t>Новые церкви появляются по всему миру. Каждая заявляет о своей особой миссии и вести для каждого жителя земли.</a:t>
            </a:r>
          </a:p>
          <a:p>
            <a:p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9" name="Shape 609"/>
          <p:cNvSpPr/>
          <p:nvPr>
            <p:ph type="sldImg"/>
          </p:nvPr>
        </p:nvSpPr>
        <p:spPr>
          <a:prstGeom prst="rect">
            <a:avLst/>
          </a:prstGeom>
        </p:spPr>
        <p:txBody>
          <a:bodyPr/>
          <a:lstStyle/>
          <a:p>
            <a:pPr/>
          </a:p>
        </p:txBody>
      </p:sp>
      <p:sp>
        <p:nvSpPr>
          <p:cNvPr id="610" name="Shape 610"/>
          <p:cNvSpPr/>
          <p:nvPr>
            <p:ph type="body" sz="quarter" idx="1"/>
          </p:nvPr>
        </p:nvSpPr>
        <p:spPr>
          <a:prstGeom prst="rect">
            <a:avLst/>
          </a:prstGeom>
        </p:spPr>
        <p:txBody>
          <a:bodyPr/>
          <a:lstStyle/>
          <a:p>
            <a:pPr/>
            <a:r>
              <a:t>На берегах нового мира было заложено государство, защищающее гражданскую и религиозную свободу.</a:t>
            </a:r>
          </a:p>
          <a:p>
            <a:p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3" name="Shape 613"/>
          <p:cNvSpPr/>
          <p:nvPr>
            <p:ph type="sldImg"/>
          </p:nvPr>
        </p:nvSpPr>
        <p:spPr>
          <a:prstGeom prst="rect">
            <a:avLst/>
          </a:prstGeom>
        </p:spPr>
        <p:txBody>
          <a:bodyPr/>
          <a:lstStyle/>
          <a:p>
            <a:pPr/>
          </a:p>
        </p:txBody>
      </p:sp>
      <p:sp>
        <p:nvSpPr>
          <p:cNvPr id="614" name="Shape 614"/>
          <p:cNvSpPr/>
          <p:nvPr>
            <p:ph type="body" sz="quarter" idx="1"/>
          </p:nvPr>
        </p:nvSpPr>
        <p:spPr>
          <a:prstGeom prst="rect">
            <a:avLst/>
          </a:prstGeom>
        </p:spPr>
        <p:txBody>
          <a:bodyPr/>
          <a:lstStyle/>
          <a:p>
            <a:pPr/>
            <a:r>
              <a:t>Эпоха компромисса и гонений, предсказанная в книге Откровение, 12 гл., в конце концов, завершилась в 1708 г. – генерал Наполеона Бертье пленил папу Римского. Это произошло ровно 1260 лет после начала периода гонений в 538 г. Пророчество сбылось в точности.</a:t>
            </a:r>
          </a:p>
          <a:p>
            <a:p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9" name="Shape 619"/>
          <p:cNvSpPr/>
          <p:nvPr>
            <p:ph type="sldImg"/>
          </p:nvPr>
        </p:nvSpPr>
        <p:spPr>
          <a:prstGeom prst="rect">
            <a:avLst/>
          </a:prstGeom>
        </p:spPr>
        <p:txBody>
          <a:bodyPr/>
          <a:lstStyle/>
          <a:p>
            <a:pPr/>
          </a:p>
        </p:txBody>
      </p:sp>
      <p:sp>
        <p:nvSpPr>
          <p:cNvPr id="620" name="Shape 620"/>
          <p:cNvSpPr/>
          <p:nvPr>
            <p:ph type="body" sz="quarter" idx="1"/>
          </p:nvPr>
        </p:nvSpPr>
        <p:spPr>
          <a:prstGeom prst="rect">
            <a:avLst/>
          </a:prstGeom>
        </p:spPr>
        <p:txBody>
          <a:bodyPr/>
          <a:lstStyle/>
          <a:p>
            <a:pPr/>
            <a:r>
              <a:t>В это время, согласно пророчеству церковь должны выйти из пустыни. Обратите внимание, как пророк описывает церковь, которая появляется после окончания гонений в 1798 году.</a:t>
            </a:r>
          </a:p>
          <a:p>
            <a:p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5" name="Shape 625"/>
          <p:cNvSpPr/>
          <p:nvPr>
            <p:ph type="sldImg"/>
          </p:nvPr>
        </p:nvSpPr>
        <p:spPr>
          <a:prstGeom prst="rect">
            <a:avLst/>
          </a:prstGeom>
        </p:spPr>
        <p:txBody>
          <a:bodyPr/>
          <a:lstStyle/>
          <a:p>
            <a:pPr/>
          </a:p>
        </p:txBody>
      </p:sp>
      <p:sp>
        <p:nvSpPr>
          <p:cNvPr id="626" name="Shape 626"/>
          <p:cNvSpPr/>
          <p:nvPr>
            <p:ph type="body" sz="quarter" idx="1"/>
          </p:nvPr>
        </p:nvSpPr>
        <p:spPr>
          <a:prstGeom prst="rect">
            <a:avLst/>
          </a:prstGeom>
        </p:spPr>
        <p:txBody>
          <a:bodyPr/>
          <a:lstStyle/>
          <a:p>
            <a:pPr/>
            <a:r>
              <a:t>(Стих: Откровение 12:17)</a:t>
            </a:r>
          </a:p>
          <a:p>
            <a:pPr/>
            <a:r>
              <a:t>“И рассвирепел дракон на жену, и пошел, чтобы вступить в брань с прочими от семени ее, </a:t>
            </a:r>
          </a:p>
          <a:p>
            <a:p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1" name="Shape 631"/>
          <p:cNvSpPr/>
          <p:nvPr>
            <p:ph type="sldImg"/>
          </p:nvPr>
        </p:nvSpPr>
        <p:spPr>
          <a:prstGeom prst="rect">
            <a:avLst/>
          </a:prstGeom>
        </p:spPr>
        <p:txBody>
          <a:bodyPr/>
          <a:lstStyle/>
          <a:p>
            <a:pPr/>
          </a:p>
        </p:txBody>
      </p:sp>
      <p:sp>
        <p:nvSpPr>
          <p:cNvPr id="632" name="Shape 632"/>
          <p:cNvSpPr/>
          <p:nvPr>
            <p:ph type="body" sz="quarter" idx="1"/>
          </p:nvPr>
        </p:nvSpPr>
        <p:spPr>
          <a:prstGeom prst="rect">
            <a:avLst/>
          </a:prstGeom>
        </p:spPr>
        <p:txBody>
          <a:bodyPr/>
          <a:lstStyle/>
          <a:p>
            <a:pPr/>
            <a:r>
              <a:t>сохраняющими заповеди Божии и имеющими свидетельство Иисуса Христа”. Откровение 12:17.</a:t>
            </a:r>
          </a:p>
          <a:p>
            <a:p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7" name="Shape 637"/>
          <p:cNvSpPr/>
          <p:nvPr>
            <p:ph type="sldImg"/>
          </p:nvPr>
        </p:nvSpPr>
        <p:spPr>
          <a:prstGeom prst="rect">
            <a:avLst/>
          </a:prstGeom>
        </p:spPr>
        <p:txBody>
          <a:bodyPr/>
          <a:lstStyle/>
          <a:p>
            <a:pPr/>
          </a:p>
        </p:txBody>
      </p:sp>
      <p:sp>
        <p:nvSpPr>
          <p:cNvPr id="638" name="Shape 638"/>
          <p:cNvSpPr/>
          <p:nvPr>
            <p:ph type="body" sz="quarter" idx="1"/>
          </p:nvPr>
        </p:nvSpPr>
        <p:spPr>
          <a:prstGeom prst="rect">
            <a:avLst/>
          </a:prstGeom>
        </p:spPr>
        <p:txBody>
          <a:bodyPr/>
          <a:lstStyle/>
          <a:p>
            <a:pPr/>
            <a:r>
              <a:t>Слово “прочие” означает “остаток”, что указывает на верный остаток от первоначально большого количества. Он будет существовать до конца, до возвращения Иисуса на Землю.</a:t>
            </a:r>
          </a:p>
          <a:p>
            <a:p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3" name="Shape 643"/>
          <p:cNvSpPr/>
          <p:nvPr>
            <p:ph type="sldImg"/>
          </p:nvPr>
        </p:nvSpPr>
        <p:spPr>
          <a:prstGeom prst="rect">
            <a:avLst/>
          </a:prstGeom>
        </p:spPr>
        <p:txBody>
          <a:bodyPr/>
          <a:lstStyle/>
          <a:p>
            <a:pPr/>
          </a:p>
        </p:txBody>
      </p:sp>
      <p:sp>
        <p:nvSpPr>
          <p:cNvPr id="644" name="Shape 644"/>
          <p:cNvSpPr/>
          <p:nvPr>
            <p:ph type="body" sz="quarter" idx="1"/>
          </p:nvPr>
        </p:nvSpPr>
        <p:spPr>
          <a:prstGeom prst="rect">
            <a:avLst/>
          </a:prstGeom>
        </p:spPr>
        <p:txBody>
          <a:bodyPr/>
          <a:lstStyle/>
          <a:p>
            <a:pPr/>
            <a:r>
              <a:t>Если перефразировать этот стих, то он будет звучать так: “Дьявол разозлился… и вступил в борьбу с церковью последнего времени”. Сатана находится в ярости из-за того, что у Бога всё ещё есть люди, которые живут согласно Его принципам в эти последние дни!</a:t>
            </a:r>
          </a:p>
          <a:p>
            <a:p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9" name="Shape 649"/>
          <p:cNvSpPr/>
          <p:nvPr>
            <p:ph type="sldImg"/>
          </p:nvPr>
        </p:nvSpPr>
        <p:spPr>
          <a:prstGeom prst="rect">
            <a:avLst/>
          </a:prstGeom>
        </p:spPr>
        <p:txBody>
          <a:bodyPr/>
          <a:lstStyle/>
          <a:p>
            <a:pPr/>
          </a:p>
        </p:txBody>
      </p:sp>
      <p:sp>
        <p:nvSpPr>
          <p:cNvPr id="650" name="Shape 650"/>
          <p:cNvSpPr/>
          <p:nvPr>
            <p:ph type="body" sz="quarter" idx="1"/>
          </p:nvPr>
        </p:nvSpPr>
        <p:spPr>
          <a:prstGeom prst="rect">
            <a:avLst/>
          </a:prstGeom>
        </p:spPr>
        <p:txBody>
          <a:bodyPr/>
          <a:lstStyle/>
          <a:p>
            <a:pPr/>
            <a:r>
              <a:t>Иоанн описывает две характерные черты, по которым мы можем узнать церковь последнего времени:</a:t>
            </a:r>
          </a:p>
          <a:p>
            <a:pPr/>
            <a:r>
              <a:t>“И рассвирепел дракон на жену, и пошел, чтобы вступить в брань с прочими от семени ее, сохраняющими заповеди Божии и имеющими свидетельство Иисуса Христа”. Откровение 12:17.</a:t>
            </a:r>
          </a:p>
          <a:p>
            <a:pPr/>
            <a:r>
              <a:t>Этот остаток состоит из людей, соблюдающих заповеди Божьи и имеющих свидетельство Иисуса Христа. </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5" name="Shape 655"/>
          <p:cNvSpPr/>
          <p:nvPr>
            <p:ph type="sldImg"/>
          </p:nvPr>
        </p:nvSpPr>
        <p:spPr>
          <a:prstGeom prst="rect">
            <a:avLst/>
          </a:prstGeom>
        </p:spPr>
        <p:txBody>
          <a:bodyPr/>
          <a:lstStyle/>
          <a:p>
            <a:pPr/>
          </a:p>
        </p:txBody>
      </p:sp>
      <p:sp>
        <p:nvSpPr>
          <p:cNvPr id="656" name="Shape 656"/>
          <p:cNvSpPr/>
          <p:nvPr>
            <p:ph type="body" sz="quarter" idx="1"/>
          </p:nvPr>
        </p:nvSpPr>
        <p:spPr>
          <a:prstGeom prst="rect">
            <a:avLst/>
          </a:prstGeom>
        </p:spPr>
        <p:txBody>
          <a:bodyPr/>
          <a:lstStyle/>
          <a:p>
            <a:pPr/>
            <a:r>
              <a:t>Но разве не все церкви учат тому, что христиане должны соблюдать Божьи заповеди? Не все! Многие церкви сегодня учат своих прихожан, так или иначе, нарушать некоторые заповеди, данные Богом. Например, некоторые церкви учат поклоняться перед иконами. Другие игнорируют святость Божьего имени.</a:t>
            </a:r>
          </a:p>
          <a:p>
            <a:p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1" name="Shape 661"/>
          <p:cNvSpPr/>
          <p:nvPr>
            <p:ph type="sldImg"/>
          </p:nvPr>
        </p:nvSpPr>
        <p:spPr>
          <a:prstGeom prst="rect">
            <a:avLst/>
          </a:prstGeom>
        </p:spPr>
        <p:txBody>
          <a:bodyPr/>
          <a:lstStyle/>
          <a:p>
            <a:pPr/>
          </a:p>
        </p:txBody>
      </p:sp>
      <p:sp>
        <p:nvSpPr>
          <p:cNvPr id="662" name="Shape 662"/>
          <p:cNvSpPr/>
          <p:nvPr>
            <p:ph type="body" sz="quarter" idx="1"/>
          </p:nvPr>
        </p:nvSpPr>
        <p:spPr>
          <a:prstGeom prst="rect">
            <a:avLst/>
          </a:prstGeom>
        </p:spPr>
        <p:txBody>
          <a:bodyPr/>
          <a:lstStyle/>
          <a:p>
            <a:pPr/>
            <a:r>
              <a:t>(Стих: Исход 20:8-10)</a:t>
            </a:r>
          </a:p>
          <a:p>
            <a:pPr/>
            <a:r>
              <a:t>А большинство церквей утратили помять о Божьем памятнике творения – субботе четвёртой заповеди:</a:t>
            </a:r>
          </a:p>
          <a:p>
            <a:pPr/>
            <a:r>
              <a:t>“Помни день субботний, чтобы святить его;</a:t>
            </a:r>
          </a:p>
          <a:p>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6" name="Shape 186"/>
          <p:cNvSpPr/>
          <p:nvPr>
            <p:ph type="sldImg"/>
          </p:nvPr>
        </p:nvSpPr>
        <p:spPr>
          <a:prstGeom prst="rect">
            <a:avLst/>
          </a:prstGeom>
        </p:spPr>
        <p:txBody>
          <a:bodyPr/>
          <a:lstStyle/>
          <a:p>
            <a:pPr/>
          </a:p>
        </p:txBody>
      </p:sp>
      <p:sp>
        <p:nvSpPr>
          <p:cNvPr id="187" name="Shape 187"/>
          <p:cNvSpPr/>
          <p:nvPr>
            <p:ph type="body" sz="quarter" idx="1"/>
          </p:nvPr>
        </p:nvSpPr>
        <p:spPr>
          <a:prstGeom prst="rect">
            <a:avLst/>
          </a:prstGeom>
        </p:spPr>
        <p:txBody>
          <a:bodyPr/>
          <a:lstStyle/>
          <a:p>
            <a:pPr/>
            <a:r>
              <a:t>Большинство из них заявляет, что Библия является основанием их вероучения, но, вместе с тем, их вероучения имеют различия.</a:t>
            </a:r>
          </a:p>
          <a:p>
            <a:p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7" name="Shape 667"/>
          <p:cNvSpPr/>
          <p:nvPr>
            <p:ph type="sldImg"/>
          </p:nvPr>
        </p:nvSpPr>
        <p:spPr>
          <a:prstGeom prst="rect">
            <a:avLst/>
          </a:prstGeom>
        </p:spPr>
        <p:txBody>
          <a:bodyPr/>
          <a:lstStyle/>
          <a:p>
            <a:pPr/>
          </a:p>
        </p:txBody>
      </p:sp>
      <p:sp>
        <p:nvSpPr>
          <p:cNvPr id="668" name="Shape 668"/>
          <p:cNvSpPr/>
          <p:nvPr>
            <p:ph type="body" sz="quarter" idx="1"/>
          </p:nvPr>
        </p:nvSpPr>
        <p:spPr>
          <a:prstGeom prst="rect">
            <a:avLst/>
          </a:prstGeom>
        </p:spPr>
        <p:txBody>
          <a:bodyPr/>
          <a:lstStyle/>
          <a:p>
            <a:pPr/>
            <a:r>
              <a:t>шесть дней работай и делай всякие дела твои,</a:t>
            </a:r>
          </a:p>
          <a:p>
            <a:p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3" name="Shape 673"/>
          <p:cNvSpPr/>
          <p:nvPr>
            <p:ph type="sldImg"/>
          </p:nvPr>
        </p:nvSpPr>
        <p:spPr>
          <a:prstGeom prst="rect">
            <a:avLst/>
          </a:prstGeom>
        </p:spPr>
        <p:txBody>
          <a:bodyPr/>
          <a:lstStyle/>
          <a:p>
            <a:pPr/>
          </a:p>
        </p:txBody>
      </p:sp>
      <p:sp>
        <p:nvSpPr>
          <p:cNvPr id="674" name="Shape 674"/>
          <p:cNvSpPr/>
          <p:nvPr>
            <p:ph type="body" sz="quarter" idx="1"/>
          </p:nvPr>
        </p:nvSpPr>
        <p:spPr>
          <a:prstGeom prst="rect">
            <a:avLst/>
          </a:prstGeom>
        </p:spPr>
        <p:txBody>
          <a:bodyPr/>
          <a:lstStyle/>
          <a:p>
            <a:pPr/>
            <a:r>
              <a:t>а день седьмой - суббота Господу, Богу твоему”. Исход 20:8-10.</a:t>
            </a:r>
          </a:p>
          <a:p>
            <a:p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9" name="Shape 679"/>
          <p:cNvSpPr/>
          <p:nvPr>
            <p:ph type="sldImg"/>
          </p:nvPr>
        </p:nvSpPr>
        <p:spPr>
          <a:prstGeom prst="rect">
            <a:avLst/>
          </a:prstGeom>
        </p:spPr>
        <p:txBody>
          <a:bodyPr/>
          <a:lstStyle/>
          <a:p>
            <a:pPr/>
          </a:p>
        </p:txBody>
      </p:sp>
      <p:sp>
        <p:nvSpPr>
          <p:cNvPr id="680" name="Shape 680"/>
          <p:cNvSpPr/>
          <p:nvPr>
            <p:ph type="body" sz="quarter" idx="1"/>
          </p:nvPr>
        </p:nvSpPr>
        <p:spPr>
          <a:prstGeom prst="rect">
            <a:avLst/>
          </a:prstGeom>
        </p:spPr>
        <p:txBody>
          <a:bodyPr/>
          <a:lstStyle/>
          <a:p>
            <a:pPr/>
            <a:r>
              <a:t>(Стих: Откровение 12:17)</a:t>
            </a:r>
          </a:p>
          <a:p>
            <a:pPr/>
            <a:r>
              <a:t>Божья церковь остатка в последнее время должна не только соблюдать заповеди Божьи, но иметь “свидетельство Иисуса Христа”. (Откровение 12:17).</a:t>
            </a:r>
          </a:p>
          <a:p>
            <a:p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5" name="Shape 685"/>
          <p:cNvSpPr/>
          <p:nvPr>
            <p:ph type="sldImg"/>
          </p:nvPr>
        </p:nvSpPr>
        <p:spPr>
          <a:prstGeom prst="rect">
            <a:avLst/>
          </a:prstGeom>
        </p:spPr>
        <p:txBody>
          <a:bodyPr/>
          <a:lstStyle/>
          <a:p>
            <a:pPr/>
          </a:p>
        </p:txBody>
      </p:sp>
      <p:sp>
        <p:nvSpPr>
          <p:cNvPr id="686" name="Shape 686"/>
          <p:cNvSpPr/>
          <p:nvPr>
            <p:ph type="body" sz="quarter" idx="1"/>
          </p:nvPr>
        </p:nvSpPr>
        <p:spPr>
          <a:prstGeom prst="rect">
            <a:avLst/>
          </a:prstGeom>
        </p:spPr>
        <p:txBody>
          <a:bodyPr/>
          <a:lstStyle/>
          <a:p>
            <a:pPr/>
            <a:r>
              <a:t>(Стих: Откровение 19:10)</a:t>
            </a:r>
          </a:p>
          <a:p>
            <a:pPr/>
            <a:r>
              <a:t>В книге Откровение 19:10 объясняется: “свидетельство Иисусово есть дух пророчества”.</a:t>
            </a:r>
          </a:p>
          <a:p>
            <a:p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1" name="Shape 691"/>
          <p:cNvSpPr/>
          <p:nvPr>
            <p:ph type="sldImg"/>
          </p:nvPr>
        </p:nvSpPr>
        <p:spPr>
          <a:prstGeom prst="rect">
            <a:avLst/>
          </a:prstGeom>
        </p:spPr>
        <p:txBody>
          <a:bodyPr/>
          <a:lstStyle/>
          <a:p>
            <a:pPr/>
          </a:p>
        </p:txBody>
      </p:sp>
      <p:sp>
        <p:nvSpPr>
          <p:cNvPr id="692" name="Shape 692"/>
          <p:cNvSpPr/>
          <p:nvPr>
            <p:ph type="body" sz="quarter" idx="1"/>
          </p:nvPr>
        </p:nvSpPr>
        <p:spPr>
          <a:prstGeom prst="rect">
            <a:avLst/>
          </a:prstGeom>
        </p:spPr>
        <p:txBody>
          <a:bodyPr/>
          <a:lstStyle/>
          <a:p>
            <a:pPr/>
            <a:r>
              <a:t>Божья церковь последнего времени будет иметь дары Духа Святого, включая дух пророчества. Мы разберем с вами эту тему на одной из наших будущих встреч. </a:t>
            </a:r>
          </a:p>
          <a:p>
            <a:pPr/>
            <a:r>
              <a:t>Бог дает нам и другие характеристики, помогающие найти Его церковь в последнее время.</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7" name="Shape 697"/>
          <p:cNvSpPr/>
          <p:nvPr>
            <p:ph type="sldImg"/>
          </p:nvPr>
        </p:nvSpPr>
        <p:spPr>
          <a:prstGeom prst="rect">
            <a:avLst/>
          </a:prstGeom>
        </p:spPr>
        <p:txBody>
          <a:bodyPr/>
          <a:lstStyle/>
          <a:p>
            <a:pPr/>
          </a:p>
        </p:txBody>
      </p:sp>
      <p:sp>
        <p:nvSpPr>
          <p:cNvPr id="698" name="Shape 698"/>
          <p:cNvSpPr/>
          <p:nvPr>
            <p:ph type="body" sz="quarter" idx="1"/>
          </p:nvPr>
        </p:nvSpPr>
        <p:spPr>
          <a:prstGeom prst="rect">
            <a:avLst/>
          </a:prstGeom>
        </p:spPr>
        <p:txBody>
          <a:bodyPr/>
          <a:lstStyle/>
          <a:p>
            <a:pPr/>
            <a:r>
              <a:t>Божье движение последнего времени описано в образе трёх ангелов в книге Откровение, 14 глава. Первый из трёх ангелов несёт две великие истины, которые должны быть приняты каждым:</a:t>
            </a:r>
          </a:p>
          <a:p>
            <a:p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3" name="Shape 703"/>
          <p:cNvSpPr/>
          <p:nvPr>
            <p:ph type="sldImg"/>
          </p:nvPr>
        </p:nvSpPr>
        <p:spPr>
          <a:prstGeom prst="rect">
            <a:avLst/>
          </a:prstGeom>
        </p:spPr>
        <p:txBody>
          <a:bodyPr/>
          <a:lstStyle/>
          <a:p>
            <a:pPr/>
          </a:p>
        </p:txBody>
      </p:sp>
      <p:sp>
        <p:nvSpPr>
          <p:cNvPr id="704" name="Shape 704"/>
          <p:cNvSpPr/>
          <p:nvPr>
            <p:ph type="body" sz="quarter" idx="1"/>
          </p:nvPr>
        </p:nvSpPr>
        <p:spPr>
          <a:prstGeom prst="rect">
            <a:avLst/>
          </a:prstGeom>
        </p:spPr>
        <p:txBody>
          <a:bodyPr/>
          <a:lstStyle/>
          <a:p>
            <a:pPr/>
            <a:r>
              <a:t>(Стих: Откровение 14:6, 7)</a:t>
            </a:r>
          </a:p>
          <a:p>
            <a:pPr/>
            <a:r>
              <a:t>“И увидел я другого Ангела, летящего по средине неба, </a:t>
            </a:r>
          </a:p>
          <a:p>
            <a:pPr/>
          </a:p>
          <a:p>
            <a:pPr/>
            <a:r>
              <a:t>	</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9" name="Shape 709"/>
          <p:cNvSpPr/>
          <p:nvPr>
            <p:ph type="sldImg"/>
          </p:nvPr>
        </p:nvSpPr>
        <p:spPr>
          <a:prstGeom prst="rect">
            <a:avLst/>
          </a:prstGeom>
        </p:spPr>
        <p:txBody>
          <a:bodyPr/>
          <a:lstStyle/>
          <a:p>
            <a:pPr/>
          </a:p>
        </p:txBody>
      </p:sp>
      <p:sp>
        <p:nvSpPr>
          <p:cNvPr id="710" name="Shape 710"/>
          <p:cNvSpPr/>
          <p:nvPr>
            <p:ph type="body" sz="quarter" idx="1"/>
          </p:nvPr>
        </p:nvSpPr>
        <p:spPr>
          <a:prstGeom prst="rect">
            <a:avLst/>
          </a:prstGeom>
        </p:spPr>
        <p:txBody>
          <a:bodyPr/>
          <a:lstStyle/>
          <a:p>
            <a:pPr/>
            <a:r>
              <a:t>который имел вечное Евангелие, чтобы благовествовать живущим на земле </a:t>
            </a:r>
          </a:p>
          <a:p>
            <a:p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5" name="Shape 715"/>
          <p:cNvSpPr/>
          <p:nvPr>
            <p:ph type="sldImg"/>
          </p:nvPr>
        </p:nvSpPr>
        <p:spPr>
          <a:prstGeom prst="rect">
            <a:avLst/>
          </a:prstGeom>
        </p:spPr>
        <p:txBody>
          <a:bodyPr/>
          <a:lstStyle/>
          <a:p>
            <a:pPr/>
          </a:p>
        </p:txBody>
      </p:sp>
      <p:sp>
        <p:nvSpPr>
          <p:cNvPr id="716" name="Shape 716"/>
          <p:cNvSpPr/>
          <p:nvPr>
            <p:ph type="body" sz="quarter" idx="1"/>
          </p:nvPr>
        </p:nvSpPr>
        <p:spPr>
          <a:prstGeom prst="rect">
            <a:avLst/>
          </a:prstGeom>
        </p:spPr>
        <p:txBody>
          <a:bodyPr/>
          <a:lstStyle/>
          <a:p>
            <a:pPr/>
            <a:r>
              <a:t>и всякому племени и колену, и языку и народу;</a:t>
            </a:r>
          </a:p>
          <a:p>
            <a:p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1" name="Shape 721"/>
          <p:cNvSpPr/>
          <p:nvPr>
            <p:ph type="sldImg"/>
          </p:nvPr>
        </p:nvSpPr>
        <p:spPr>
          <a:prstGeom prst="rect">
            <a:avLst/>
          </a:prstGeom>
        </p:spPr>
        <p:txBody>
          <a:bodyPr/>
          <a:lstStyle/>
          <a:p>
            <a:pPr/>
          </a:p>
        </p:txBody>
      </p:sp>
      <p:sp>
        <p:nvSpPr>
          <p:cNvPr id="722" name="Shape 722"/>
          <p:cNvSpPr/>
          <p:nvPr>
            <p:ph type="body" sz="quarter" idx="1"/>
          </p:nvPr>
        </p:nvSpPr>
        <p:spPr>
          <a:prstGeom prst="rect">
            <a:avLst/>
          </a:prstGeom>
        </p:spPr>
        <p:txBody>
          <a:bodyPr/>
          <a:lstStyle/>
          <a:p>
            <a:pPr/>
            <a:r>
              <a:t>и говорил он громким голосом: убойтесь Бога и воздайте Ему славу, ибо наступил час суда Его,</a:t>
            </a:r>
          </a:p>
          <a:p>
            <a:pP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990600" y="1282700"/>
            <a:ext cx="8178800" cy="2578100"/>
          </a:xfrm>
          <a:prstGeom prst="rect">
            <a:avLst/>
          </a:prstGeom>
        </p:spPr>
        <p:txBody>
          <a:bodyPr anchor="b"/>
          <a:lstStyle/>
          <a:p>
            <a:pPr/>
            <a:r>
              <a:t>Title Text</a:t>
            </a:r>
          </a:p>
        </p:txBody>
      </p:sp>
      <p:sp>
        <p:nvSpPr>
          <p:cNvPr id="12" name="Shape 12"/>
          <p:cNvSpPr/>
          <p:nvPr>
            <p:ph type="body" sz="quarter" idx="1"/>
          </p:nvPr>
        </p:nvSpPr>
        <p:spPr>
          <a:xfrm>
            <a:off x="990600" y="3924300"/>
            <a:ext cx="8178800" cy="8890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87" name="Shape 87"/>
          <p:cNvSpPr/>
          <p:nvPr>
            <p:ph type="pic" sz="half" idx="13"/>
          </p:nvPr>
        </p:nvSpPr>
        <p:spPr>
          <a:xfrm>
            <a:off x="5257800" y="1193800"/>
            <a:ext cx="3911600" cy="5219700"/>
          </a:xfrm>
          <a:prstGeom prst="rect">
            <a:avLst/>
          </a:prstGeom>
        </p:spPr>
        <p:txBody>
          <a:bodyPr lIns="91439" tIns="45719" rIns="91439" bIns="45719" anchor="t"/>
          <a:lstStyle/>
          <a:p>
            <a:pPr/>
          </a:p>
        </p:txBody>
      </p:sp>
      <p:sp>
        <p:nvSpPr>
          <p:cNvPr id="88" name="Shape 88"/>
          <p:cNvSpPr/>
          <p:nvPr>
            <p:ph type="title"/>
          </p:nvPr>
        </p:nvSpPr>
        <p:spPr>
          <a:xfrm>
            <a:off x="495300" y="1193800"/>
            <a:ext cx="4584700" cy="2578100"/>
          </a:xfrm>
          <a:prstGeom prst="rect">
            <a:avLst/>
          </a:prstGeom>
        </p:spPr>
        <p:txBody>
          <a:bodyPr anchor="b"/>
          <a:lstStyle>
            <a:lvl1pPr>
              <a:defRPr sz="5400"/>
            </a:lvl1pPr>
          </a:lstStyle>
          <a:p>
            <a:pPr/>
            <a:r>
              <a:t>Title Text</a:t>
            </a:r>
          </a:p>
        </p:txBody>
      </p:sp>
      <p:sp>
        <p:nvSpPr>
          <p:cNvPr id="89" name="Shape 89"/>
          <p:cNvSpPr/>
          <p:nvPr>
            <p:ph type="body" sz="quarter" idx="1"/>
          </p:nvPr>
        </p:nvSpPr>
        <p:spPr>
          <a:xfrm>
            <a:off x="495300" y="38354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90" name="Shape 9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Reflection">
    <p:spTree>
      <p:nvGrpSpPr>
        <p:cNvPr id="1" name=""/>
        <p:cNvGrpSpPr/>
        <p:nvPr/>
      </p:nvGrpSpPr>
      <p:grpSpPr>
        <a:xfrm>
          <a:off x="0" y="0"/>
          <a:ext cx="0" cy="0"/>
          <a:chOff x="0" y="0"/>
          <a:chExt cx="0" cy="0"/>
        </a:xfrm>
      </p:grpSpPr>
      <p:sp>
        <p:nvSpPr>
          <p:cNvPr id="97" name="Shape 97"/>
          <p:cNvSpPr/>
          <p:nvPr>
            <p:ph type="pic" sz="half" idx="13"/>
          </p:nvPr>
        </p:nvSpPr>
        <p:spPr>
          <a:xfrm>
            <a:off x="5473700" y="1193800"/>
            <a:ext cx="3467100" cy="4626553"/>
          </a:xfrm>
          <a:prstGeom prst="rect">
            <a:avLst/>
          </a:prstGeom>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98" name="Shape 98"/>
          <p:cNvSpPr/>
          <p:nvPr>
            <p:ph type="title"/>
          </p:nvPr>
        </p:nvSpPr>
        <p:spPr>
          <a:xfrm>
            <a:off x="495300" y="1193800"/>
            <a:ext cx="4584700" cy="2578100"/>
          </a:xfrm>
          <a:prstGeom prst="rect">
            <a:avLst/>
          </a:prstGeom>
        </p:spPr>
        <p:txBody>
          <a:bodyPr anchor="b"/>
          <a:lstStyle>
            <a:lvl1pPr>
              <a:defRPr sz="5400"/>
            </a:lvl1pPr>
          </a:lstStyle>
          <a:p>
            <a:pPr/>
            <a:r>
              <a:t>Title Text</a:t>
            </a:r>
          </a:p>
        </p:txBody>
      </p:sp>
      <p:sp>
        <p:nvSpPr>
          <p:cNvPr id="99" name="Shape 99"/>
          <p:cNvSpPr/>
          <p:nvPr>
            <p:ph type="body" sz="quarter" idx="1"/>
          </p:nvPr>
        </p:nvSpPr>
        <p:spPr>
          <a:xfrm>
            <a:off x="495300" y="38354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100" name="Shape 10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107" name="Shape 107"/>
          <p:cNvSpPr/>
          <p:nvPr>
            <p:ph type="pic" sz="quarter" idx="13"/>
          </p:nvPr>
        </p:nvSpPr>
        <p:spPr>
          <a:xfrm>
            <a:off x="5537200" y="2159000"/>
            <a:ext cx="3352800" cy="4474029"/>
          </a:xfrm>
          <a:prstGeom prst="rect">
            <a:avLst/>
          </a:prstGeom>
        </p:spPr>
        <p:txBody>
          <a:bodyPr lIns="91439" tIns="45719" rIns="91439" bIns="45719" anchor="t"/>
          <a:lstStyle/>
          <a:p>
            <a:pPr/>
          </a:p>
        </p:txBody>
      </p:sp>
      <p:sp>
        <p:nvSpPr>
          <p:cNvPr id="108" name="Shape 108"/>
          <p:cNvSpPr/>
          <p:nvPr>
            <p:ph type="title"/>
          </p:nvPr>
        </p:nvSpPr>
        <p:spPr>
          <a:prstGeom prst="rect">
            <a:avLst/>
          </a:prstGeom>
        </p:spPr>
        <p:txBody>
          <a:bodyPr/>
          <a:lstStyle/>
          <a:p>
            <a:pPr/>
            <a:r>
              <a:t>Title Text</a:t>
            </a:r>
          </a:p>
        </p:txBody>
      </p:sp>
      <p:sp>
        <p:nvSpPr>
          <p:cNvPr id="109" name="Shape 109"/>
          <p:cNvSpPr/>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117" name="Shape 117"/>
          <p:cNvSpPr/>
          <p:nvPr>
            <p:ph type="title"/>
          </p:nvPr>
        </p:nvSpPr>
        <p:spPr>
          <a:prstGeom prst="rect">
            <a:avLst/>
          </a:prstGeom>
        </p:spPr>
        <p:txBody>
          <a:bodyPr/>
          <a:lstStyle/>
          <a:p>
            <a:pPr/>
            <a:r>
              <a:t>Title Text</a:t>
            </a:r>
          </a:p>
        </p:txBody>
      </p:sp>
      <p:sp>
        <p:nvSpPr>
          <p:cNvPr id="118" name="Shape 118"/>
          <p:cNvSpPr/>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19" name="Shape 11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126" name="Shape 126"/>
          <p:cNvSpPr/>
          <p:nvPr>
            <p:ph type="title"/>
          </p:nvPr>
        </p:nvSpPr>
        <p:spPr>
          <a:prstGeom prst="rect">
            <a:avLst/>
          </a:prstGeom>
        </p:spPr>
        <p:txBody>
          <a:bodyPr/>
          <a:lstStyle/>
          <a:p>
            <a:pPr/>
            <a:r>
              <a:t>Title Text</a:t>
            </a:r>
          </a:p>
        </p:txBody>
      </p:sp>
      <p:sp>
        <p:nvSpPr>
          <p:cNvPr id="127" name="Shape 127"/>
          <p:cNvSpPr/>
          <p:nvPr>
            <p:ph type="body" sz="quarter" idx="1"/>
          </p:nvPr>
        </p:nvSpPr>
        <p:spPr>
          <a:xfrm>
            <a:off x="6070600" y="2159000"/>
            <a:ext cx="30988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28" name="Shape 12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Shape 20"/>
          <p:cNvSpPr/>
          <p:nvPr>
            <p:ph type="title"/>
          </p:nvPr>
        </p:nvSpPr>
        <p:spPr>
          <a:prstGeom prst="rect">
            <a:avLst/>
          </a:prstGeom>
        </p:spPr>
        <p:txBody>
          <a:bodyPr/>
          <a:lstStyle/>
          <a:p>
            <a:pPr/>
            <a:r>
              <a:t>Title Text</a:t>
            </a:r>
          </a:p>
        </p:txBody>
      </p:sp>
      <p:sp>
        <p:nvSpPr>
          <p:cNvPr id="21" name="Shape 21"/>
          <p:cNvSpPr/>
          <p:nvPr>
            <p:ph type="body" idx="1"/>
          </p:nvPr>
        </p:nvSpPr>
        <p:spPr>
          <a:xfrm>
            <a:off x="990600" y="2159000"/>
            <a:ext cx="8178800" cy="4470400"/>
          </a:xfrm>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pPr/>
            <a:r>
              <a:t>Body Level One</a:t>
            </a:r>
          </a:p>
          <a:p>
            <a:pPr lvl="1"/>
            <a:r>
              <a:t>Body Level Two</a:t>
            </a:r>
          </a:p>
          <a:p>
            <a:pPr lvl="2"/>
            <a:r>
              <a:t>Body Level Three</a:t>
            </a:r>
          </a:p>
          <a:p>
            <a:pPr lvl="3"/>
            <a:r>
              <a:t>Body Level Four</a:t>
            </a:r>
          </a:p>
          <a:p>
            <a:pPr lvl="4"/>
            <a:r>
              <a:t>Body Level Five</a:t>
            </a:r>
          </a:p>
        </p:txBody>
      </p:sp>
      <p:sp>
        <p:nvSpPr>
          <p:cNvPr id="22" name="Shape 2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spTree>
      <p:nvGrpSpPr>
        <p:cNvPr id="1" name=""/>
        <p:cNvGrpSpPr/>
        <p:nvPr/>
      </p:nvGrpSpPr>
      <p:grpSpPr>
        <a:xfrm>
          <a:off x="0" y="0"/>
          <a:ext cx="0" cy="0"/>
          <a:chOff x="0" y="0"/>
          <a:chExt cx="0" cy="0"/>
        </a:xfrm>
      </p:grpSpPr>
      <p:sp>
        <p:nvSpPr>
          <p:cNvPr id="29" name="Shape 29"/>
          <p:cNvSpPr/>
          <p:nvPr>
            <p:ph type="title"/>
          </p:nvPr>
        </p:nvSpPr>
        <p:spPr>
          <a:prstGeom prst="rect">
            <a:avLst/>
          </a:prstGeom>
        </p:spPr>
        <p:txBody>
          <a:bodyPr/>
          <a:lstStyle/>
          <a:p>
            <a:pPr/>
            <a:r>
              <a:t>Title Text</a:t>
            </a:r>
          </a:p>
        </p:txBody>
      </p:sp>
      <p:sp>
        <p:nvSpPr>
          <p:cNvPr id="30" name="Shape 30"/>
          <p:cNvSpPr/>
          <p:nvPr>
            <p:ph type="body" idx="1"/>
          </p:nvPr>
        </p:nvSpPr>
        <p:spPr>
          <a:xfrm>
            <a:off x="990600" y="2159000"/>
            <a:ext cx="8178800" cy="4470400"/>
          </a:xfrm>
          <a:prstGeom prst="rect">
            <a:avLst/>
          </a:prstGeom>
        </p:spPr>
        <p:txBody>
          <a:bodyPr numCol="2" spcCol="408940" anchor="t"/>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38" name="Shape 38"/>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Shape 3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46" name="Shape 4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53" name="Shape 53"/>
          <p:cNvSpPr/>
          <p:nvPr>
            <p:ph type="title"/>
          </p:nvPr>
        </p:nvSpPr>
        <p:spPr>
          <a:prstGeom prst="rect">
            <a:avLst/>
          </a:prstGeom>
        </p:spPr>
        <p:txBody>
          <a:bodyPr/>
          <a:lstStyle/>
          <a:p>
            <a:pPr/>
            <a:r>
              <a:t>Title Text</a:t>
            </a:r>
          </a:p>
        </p:txBody>
      </p:sp>
      <p:sp>
        <p:nvSpPr>
          <p:cNvPr id="54" name="Shape 5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61" name="Shape 61"/>
          <p:cNvSpPr/>
          <p:nvPr>
            <p:ph type="title"/>
          </p:nvPr>
        </p:nvSpPr>
        <p:spPr>
          <a:xfrm>
            <a:off x="990600" y="2324100"/>
            <a:ext cx="8178800" cy="2971800"/>
          </a:xfrm>
          <a:prstGeom prst="rect">
            <a:avLst/>
          </a:prstGeom>
        </p:spPr>
        <p:txBody>
          <a:bodyPr/>
          <a:lstStyle/>
          <a:p>
            <a:pPr/>
            <a:r>
              <a:t>Title Text</a:t>
            </a:r>
          </a:p>
        </p:txBody>
      </p:sp>
      <p:sp>
        <p:nvSpPr>
          <p:cNvPr id="62" name="Shape 6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69" name="Shape 69"/>
          <p:cNvSpPr/>
          <p:nvPr>
            <p:ph type="pic" sz="half" idx="13"/>
          </p:nvPr>
        </p:nvSpPr>
        <p:spPr>
          <a:xfrm>
            <a:off x="2489200" y="1079500"/>
            <a:ext cx="5181600" cy="3886200"/>
          </a:xfrm>
          <a:prstGeom prst="rect">
            <a:avLst/>
          </a:prstGeom>
        </p:spPr>
        <p:txBody>
          <a:bodyPr lIns="91439" tIns="45719" rIns="91439" bIns="45719" anchor="t"/>
          <a:lstStyle/>
          <a:p>
            <a:pPr/>
          </a:p>
        </p:txBody>
      </p:sp>
      <p:sp>
        <p:nvSpPr>
          <p:cNvPr id="70" name="Shape 70"/>
          <p:cNvSpPr/>
          <p:nvPr>
            <p:ph type="title"/>
          </p:nvPr>
        </p:nvSpPr>
        <p:spPr>
          <a:xfrm>
            <a:off x="990600" y="5753100"/>
            <a:ext cx="8178800" cy="1333500"/>
          </a:xfrm>
          <a:prstGeom prst="rect">
            <a:avLst/>
          </a:prstGeom>
        </p:spPr>
        <p:txBody>
          <a:bodyPr/>
          <a:lstStyle/>
          <a:p>
            <a:pPr/>
            <a:r>
              <a:t>Title Text</a:t>
            </a:r>
          </a:p>
        </p:txBody>
      </p:sp>
      <p:sp>
        <p:nvSpPr>
          <p:cNvPr id="71" name="Shape 7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Reflection">
    <p:spTree>
      <p:nvGrpSpPr>
        <p:cNvPr id="1" name=""/>
        <p:cNvGrpSpPr/>
        <p:nvPr/>
      </p:nvGrpSpPr>
      <p:grpSpPr>
        <a:xfrm>
          <a:off x="0" y="0"/>
          <a:ext cx="0" cy="0"/>
          <a:chOff x="0" y="0"/>
          <a:chExt cx="0" cy="0"/>
        </a:xfrm>
      </p:grpSpPr>
      <p:sp>
        <p:nvSpPr>
          <p:cNvPr id="78" name="Shape 78"/>
          <p:cNvSpPr/>
          <p:nvPr>
            <p:ph type="pic" sz="half" idx="13"/>
          </p:nvPr>
        </p:nvSpPr>
        <p:spPr>
          <a:xfrm>
            <a:off x="2489200" y="1079500"/>
            <a:ext cx="5181600" cy="3886200"/>
          </a:xfrm>
          <a:prstGeom prst="rect">
            <a:avLst/>
          </a:prstGeom>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79" name="Shape 79"/>
          <p:cNvSpPr/>
          <p:nvPr>
            <p:ph type="title"/>
          </p:nvPr>
        </p:nvSpPr>
        <p:spPr>
          <a:xfrm>
            <a:off x="990600" y="5753100"/>
            <a:ext cx="8178800" cy="1333500"/>
          </a:xfrm>
          <a:prstGeom prst="rect">
            <a:avLst/>
          </a:prstGeom>
        </p:spPr>
        <p:txBody>
          <a:bodyPr/>
          <a:lstStyle/>
          <a:p>
            <a:pPr/>
            <a:r>
              <a:t>Title Text</a:t>
            </a:r>
          </a:p>
        </p:txBody>
      </p:sp>
      <p:sp>
        <p:nvSpPr>
          <p:cNvPr id="80" name="Shape 8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body" idx="1"/>
          </p:nvPr>
        </p:nvSpPr>
        <p:spPr>
          <a:xfrm>
            <a:off x="990600" y="990600"/>
            <a:ext cx="8178800" cy="563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Body Level One</a:t>
            </a:r>
          </a:p>
          <a:p>
            <a:pPr lvl="1"/>
            <a:r>
              <a:t>Body Level Two</a:t>
            </a:r>
          </a:p>
          <a:p>
            <a:pPr lvl="2"/>
            <a:r>
              <a:t>Body Level Three</a:t>
            </a:r>
          </a:p>
          <a:p>
            <a:pPr lvl="3"/>
            <a:r>
              <a:t>Body Level Four</a:t>
            </a:r>
          </a:p>
          <a:p>
            <a:pPr lvl="4"/>
            <a:r>
              <a:t>Body Level Five</a:t>
            </a:r>
          </a:p>
        </p:txBody>
      </p:sp>
      <p:sp>
        <p:nvSpPr>
          <p:cNvPr id="3" name="Shape 3"/>
          <p:cNvSpPr/>
          <p:nvPr>
            <p:ph type="title"/>
          </p:nvPr>
        </p:nvSpPr>
        <p:spPr>
          <a:xfrm>
            <a:off x="990600" y="203200"/>
            <a:ext cx="8178800" cy="1905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Title Text</a:t>
            </a:r>
          </a:p>
        </p:txBody>
      </p:sp>
      <p:sp>
        <p:nvSpPr>
          <p:cNvPr id="4" name="Shape 4"/>
          <p:cNvSpPr/>
          <p:nvPr>
            <p:ph type="sldNum" sz="quarter" idx="2"/>
          </p:nvPr>
        </p:nvSpPr>
        <p:spPr>
          <a:xfrm>
            <a:off x="4940300" y="7251700"/>
            <a:ext cx="266700" cy="279400"/>
          </a:xfrm>
          <a:prstGeom prst="rect">
            <a:avLst/>
          </a:prstGeom>
          <a:ln w="12700">
            <a:miter lim="400000"/>
          </a:ln>
        </p:spPr>
        <p:txBody>
          <a:bodyPr wrap="none" lIns="38100" tIns="38100" rIns="38100" bIns="38100" anchor="b">
            <a:spAutoFit/>
          </a:bodyPr>
          <a:lstStyle>
            <a:lvl1pPr>
              <a:defRPr sz="1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1pPr>
      <a:lvl2pPr marL="0" marR="0" indent="228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2pPr>
      <a:lvl3pPr marL="0" marR="0" indent="457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3pPr>
      <a:lvl4pPr marL="0" marR="0" indent="685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4pPr>
      <a:lvl5pPr marL="0" marR="0" indent="9144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5pPr>
      <a:lvl6pPr marL="0" marR="0" indent="11430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6pPr>
      <a:lvl7pPr marL="0" marR="0" indent="1371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7pPr>
      <a:lvl8pPr marL="0" marR="0" indent="1600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9pPr>
    </p:titleStyle>
    <p:bodyStyle>
      <a:lvl1pPr marL="6985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1pPr>
      <a:lvl2pPr marL="10414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2pPr>
      <a:lvl3pPr marL="13843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3pPr>
      <a:lvl4pPr marL="17399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4pPr>
      <a:lvl5pPr marL="20828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5pPr>
      <a:lvl6pPr marL="16205200" marR="0" indent="-142240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6pPr>
      <a:lvl7pPr marL="16548100" marR="0" indent="-142240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7pPr>
      <a:lvl8pPr marL="16891000" marR="0" indent="-142240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8pPr>
      <a:lvl9pPr marL="17233900" marR="0" indent="-142240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9pPr>
    </p:bodyStyle>
    <p:otherStyle>
      <a:lvl1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1pPr>
      <a:lvl2pPr marL="0" marR="0" indent="228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2pPr>
      <a:lvl3pPr marL="0" marR="0" indent="457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3pPr>
      <a:lvl4pPr marL="0" marR="0" indent="685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4pPr>
      <a:lvl5pPr marL="0" marR="0" indent="9144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5pPr>
      <a:lvl6pPr marL="0" marR="0" indent="11430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6pPr>
      <a:lvl7pPr marL="0" marR="0" indent="1371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7pPr>
      <a:lvl8pPr marL="0" marR="0" indent="1600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8pPr>
      <a:lvl9pPr marL="0" marR="0" indent="1828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0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100.jpeg"/></Relationships>

</file>

<file path=ppt/slides/_rels/slide10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101.jpeg"/></Relationships>

</file>

<file path=ppt/slides/_rels/slide10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102.jpeg"/></Relationships>

</file>

<file path=ppt/slides/_rels/slide10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103.jpeg"/></Relationships>

</file>

<file path=ppt/slides/_rels/slide10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104.jpeg"/></Relationships>

</file>

<file path=ppt/slides/_rels/slide10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105.jpeg"/></Relationships>

</file>

<file path=ppt/slides/_rels/slide10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106.jpeg"/></Relationships>

</file>

<file path=ppt/slides/_rels/slide10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107.jpeg"/></Relationships>

</file>

<file path=ppt/slides/_rels/slide10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108.jpeg"/></Relationships>

</file>

<file path=ppt/slides/_rels/slide10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109.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110.jpeg"/></Relationships>

</file>

<file path=ppt/slides/_rels/slide1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 Id="rId3" Type="http://schemas.openxmlformats.org/officeDocument/2006/relationships/image" Target="../media/image111.jpeg"/></Relationships>

</file>

<file path=ppt/slides/_rels/slide1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112.jpeg"/></Relationships>

</file>

<file path=ppt/slides/_rels/slide1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113.jpeg"/></Relationships>

</file>

<file path=ppt/slides/_rels/slide1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114.jpeg"/></Relationships>

</file>

<file path=ppt/slides/_rels/slide1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image" Target="../media/image115.jpeg"/></Relationships>

</file>

<file path=ppt/slides/_rels/slide1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116.jpeg"/></Relationships>

</file>

<file path=ppt/slides/_rels/slide1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117.jpeg"/></Relationships>

</file>

<file path=ppt/slides/_rels/slide1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118.jpeg"/></Relationships>

</file>

<file path=ppt/slides/_rels/slide1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119.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 Id="rId3" Type="http://schemas.openxmlformats.org/officeDocument/2006/relationships/image" Target="../media/image120.jpeg"/></Relationships>

</file>

<file path=ppt/slides/_rels/slide1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 Id="rId3" Type="http://schemas.openxmlformats.org/officeDocument/2006/relationships/image" Target="../media/image121.jpeg"/></Relationships>

</file>

<file path=ppt/slides/_rels/slide1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122.jpeg"/></Relationships>

</file>

<file path=ppt/slides/_rels/slide1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 Id="rId3" Type="http://schemas.openxmlformats.org/officeDocument/2006/relationships/image" Target="../media/image123.jpeg"/></Relationships>

</file>

<file path=ppt/slides/_rels/slide1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124.jpeg"/></Relationships>

</file>

<file path=ppt/slides/_rels/slide1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 Id="rId3" Type="http://schemas.openxmlformats.org/officeDocument/2006/relationships/image" Target="../media/image125.jpeg"/></Relationships>

</file>

<file path=ppt/slides/_rels/slide1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 Id="rId3" Type="http://schemas.openxmlformats.org/officeDocument/2006/relationships/image" Target="../media/image126.jpeg"/></Relationships>

</file>

<file path=ppt/slides/_rels/slide1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 Id="rId3" Type="http://schemas.openxmlformats.org/officeDocument/2006/relationships/image" Target="../media/image125.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7.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8.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0.jpe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1.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2.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3.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4.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5.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6.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7.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8.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9.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0.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1.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2.jpe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3.jpe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4.jpe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5.jpe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6.jpe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7.jpe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8.jpe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9.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0.jpe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1.jpe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2.jpe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3.jpe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4.jpe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5.jpe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6.jpe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7.jpe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8.jpe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9.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0.jpe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1.jpe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2.jpe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3.jpe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4.jpe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5.jpe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66.jpe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7.jpe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8.jpe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9.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70.jpe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71.jpe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72.jpe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73.jpe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74.jpe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75.jpeg"/></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76.jpe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77.jpe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78.jpeg"/></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79.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80.jpeg"/></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81.jpeg"/></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82.jpeg"/></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83.jpeg"/></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84.jpeg"/></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85.jpeg"/></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86.jpeg"/></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87.jpeg"/></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88.jpeg"/></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89.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90.jpeg"/></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91.jpeg"/></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92.jpeg"/></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93.jpeg"/></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94.jpeg"/></Relationships>

</file>

<file path=ppt/slides/_rels/slide9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95.jpeg"/></Relationships>

</file>

<file path=ppt/slides/_rels/slide9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96.jpeg"/></Relationships>

</file>

<file path=ppt/slides/_rels/slide9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97.jpeg"/></Relationships>

</file>

<file path=ppt/slides/_rels/slide9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98.jpeg"/></Relationships>

</file>

<file path=ppt/slides/_rels/slide9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99.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7" name="19-00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Shape 189"/>
          <p:cNvSpPr/>
          <p:nvPr>
            <p:ph type="title"/>
          </p:nvPr>
        </p:nvSpPr>
        <p:spPr>
          <a:prstGeom prst="rect">
            <a:avLst/>
          </a:prstGeom>
        </p:spPr>
        <p:txBody>
          <a:bodyPr/>
          <a:lstStyle/>
          <a:p>
            <a:pPr/>
          </a:p>
        </p:txBody>
      </p:sp>
      <p:sp>
        <p:nvSpPr>
          <p:cNvPr id="190" name="Shape 190"/>
          <p:cNvSpPr/>
          <p:nvPr>
            <p:ph type="body" idx="1"/>
          </p:nvPr>
        </p:nvSpPr>
        <p:spPr>
          <a:prstGeom prst="rect">
            <a:avLst/>
          </a:prstGeom>
        </p:spPr>
        <p:txBody>
          <a:bodyPr/>
          <a:lstStyle/>
          <a:p>
            <a:pPr/>
          </a:p>
        </p:txBody>
      </p:sp>
      <p:pic>
        <p:nvPicPr>
          <p:cNvPr id="191" name="iStock_000006266565Medium-b-800x60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4" name="Shape 724"/>
          <p:cNvSpPr/>
          <p:nvPr>
            <p:ph type="title"/>
          </p:nvPr>
        </p:nvSpPr>
        <p:spPr>
          <a:prstGeom prst="rect">
            <a:avLst/>
          </a:prstGeom>
        </p:spPr>
        <p:txBody>
          <a:bodyPr/>
          <a:lstStyle/>
          <a:p>
            <a:pPr/>
          </a:p>
        </p:txBody>
      </p:sp>
      <p:sp>
        <p:nvSpPr>
          <p:cNvPr id="725" name="Shape 725"/>
          <p:cNvSpPr/>
          <p:nvPr>
            <p:ph type="body" idx="1"/>
          </p:nvPr>
        </p:nvSpPr>
        <p:spPr>
          <a:prstGeom prst="rect">
            <a:avLst/>
          </a:prstGeom>
        </p:spPr>
        <p:txBody>
          <a:bodyPr/>
          <a:lstStyle/>
          <a:p>
            <a:pPr/>
          </a:p>
        </p:txBody>
      </p:sp>
      <p:pic>
        <p:nvPicPr>
          <p:cNvPr id="726" name="19-10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0" name="Shape 730"/>
          <p:cNvSpPr/>
          <p:nvPr>
            <p:ph type="title"/>
          </p:nvPr>
        </p:nvSpPr>
        <p:spPr>
          <a:prstGeom prst="rect">
            <a:avLst/>
          </a:prstGeom>
        </p:spPr>
        <p:txBody>
          <a:bodyPr/>
          <a:lstStyle/>
          <a:p>
            <a:pPr/>
          </a:p>
        </p:txBody>
      </p:sp>
      <p:sp>
        <p:nvSpPr>
          <p:cNvPr id="731" name="Shape 731"/>
          <p:cNvSpPr/>
          <p:nvPr>
            <p:ph type="body" idx="1"/>
          </p:nvPr>
        </p:nvSpPr>
        <p:spPr>
          <a:prstGeom prst="rect">
            <a:avLst/>
          </a:prstGeom>
        </p:spPr>
        <p:txBody>
          <a:bodyPr/>
          <a:lstStyle/>
          <a:p>
            <a:pPr/>
          </a:p>
        </p:txBody>
      </p:sp>
      <p:pic>
        <p:nvPicPr>
          <p:cNvPr id="732" name="19-10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6" name="Shape 736"/>
          <p:cNvSpPr/>
          <p:nvPr>
            <p:ph type="title"/>
          </p:nvPr>
        </p:nvSpPr>
        <p:spPr>
          <a:prstGeom prst="rect">
            <a:avLst/>
          </a:prstGeom>
        </p:spPr>
        <p:txBody>
          <a:bodyPr/>
          <a:lstStyle/>
          <a:p>
            <a:pPr/>
          </a:p>
        </p:txBody>
      </p:sp>
      <p:sp>
        <p:nvSpPr>
          <p:cNvPr id="737" name="Shape 737"/>
          <p:cNvSpPr/>
          <p:nvPr>
            <p:ph type="body" idx="1"/>
          </p:nvPr>
        </p:nvSpPr>
        <p:spPr>
          <a:prstGeom prst="rect">
            <a:avLst/>
          </a:prstGeom>
        </p:spPr>
        <p:txBody>
          <a:bodyPr/>
          <a:lstStyle/>
          <a:p>
            <a:pPr/>
          </a:p>
        </p:txBody>
      </p:sp>
      <p:pic>
        <p:nvPicPr>
          <p:cNvPr id="738" name="19-10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2" name="Shape 742"/>
          <p:cNvSpPr/>
          <p:nvPr>
            <p:ph type="title"/>
          </p:nvPr>
        </p:nvSpPr>
        <p:spPr>
          <a:prstGeom prst="rect">
            <a:avLst/>
          </a:prstGeom>
        </p:spPr>
        <p:txBody>
          <a:bodyPr/>
          <a:lstStyle/>
          <a:p>
            <a:pPr/>
          </a:p>
        </p:txBody>
      </p:sp>
      <p:sp>
        <p:nvSpPr>
          <p:cNvPr id="743" name="Shape 743"/>
          <p:cNvSpPr/>
          <p:nvPr>
            <p:ph type="body" idx="1"/>
          </p:nvPr>
        </p:nvSpPr>
        <p:spPr>
          <a:prstGeom prst="rect">
            <a:avLst/>
          </a:prstGeom>
        </p:spPr>
        <p:txBody>
          <a:bodyPr/>
          <a:lstStyle/>
          <a:p>
            <a:pPr/>
          </a:p>
        </p:txBody>
      </p:sp>
      <p:pic>
        <p:nvPicPr>
          <p:cNvPr id="744" name="19-10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8" name="Shape 748"/>
          <p:cNvSpPr/>
          <p:nvPr>
            <p:ph type="title"/>
          </p:nvPr>
        </p:nvSpPr>
        <p:spPr>
          <a:prstGeom prst="rect">
            <a:avLst/>
          </a:prstGeom>
        </p:spPr>
        <p:txBody>
          <a:bodyPr/>
          <a:lstStyle/>
          <a:p>
            <a:pPr/>
          </a:p>
        </p:txBody>
      </p:sp>
      <p:sp>
        <p:nvSpPr>
          <p:cNvPr id="749" name="Shape 749"/>
          <p:cNvSpPr/>
          <p:nvPr>
            <p:ph type="body" idx="1"/>
          </p:nvPr>
        </p:nvSpPr>
        <p:spPr>
          <a:prstGeom prst="rect">
            <a:avLst/>
          </a:prstGeom>
        </p:spPr>
        <p:txBody>
          <a:bodyPr/>
          <a:lstStyle/>
          <a:p>
            <a:pPr/>
          </a:p>
        </p:txBody>
      </p:sp>
      <p:pic>
        <p:nvPicPr>
          <p:cNvPr id="750" name="19-10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4" name="Shape 754"/>
          <p:cNvSpPr/>
          <p:nvPr>
            <p:ph type="title"/>
          </p:nvPr>
        </p:nvSpPr>
        <p:spPr>
          <a:prstGeom prst="rect">
            <a:avLst/>
          </a:prstGeom>
        </p:spPr>
        <p:txBody>
          <a:bodyPr/>
          <a:lstStyle/>
          <a:p>
            <a:pPr/>
          </a:p>
        </p:txBody>
      </p:sp>
      <p:sp>
        <p:nvSpPr>
          <p:cNvPr id="755" name="Shape 755"/>
          <p:cNvSpPr/>
          <p:nvPr>
            <p:ph type="body" idx="1"/>
          </p:nvPr>
        </p:nvSpPr>
        <p:spPr>
          <a:prstGeom prst="rect">
            <a:avLst/>
          </a:prstGeom>
        </p:spPr>
        <p:txBody>
          <a:bodyPr/>
          <a:lstStyle/>
          <a:p>
            <a:pPr/>
          </a:p>
        </p:txBody>
      </p:sp>
      <p:pic>
        <p:nvPicPr>
          <p:cNvPr id="756" name="19-10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0" name="Shape 760"/>
          <p:cNvSpPr/>
          <p:nvPr>
            <p:ph type="title"/>
          </p:nvPr>
        </p:nvSpPr>
        <p:spPr>
          <a:prstGeom prst="rect">
            <a:avLst/>
          </a:prstGeom>
        </p:spPr>
        <p:txBody>
          <a:bodyPr/>
          <a:lstStyle/>
          <a:p>
            <a:pPr/>
          </a:p>
        </p:txBody>
      </p:sp>
      <p:sp>
        <p:nvSpPr>
          <p:cNvPr id="761" name="Shape 761"/>
          <p:cNvSpPr/>
          <p:nvPr>
            <p:ph type="body" idx="1"/>
          </p:nvPr>
        </p:nvSpPr>
        <p:spPr>
          <a:prstGeom prst="rect">
            <a:avLst/>
          </a:prstGeom>
        </p:spPr>
        <p:txBody>
          <a:bodyPr/>
          <a:lstStyle/>
          <a:p>
            <a:pPr/>
          </a:p>
        </p:txBody>
      </p:sp>
      <p:pic>
        <p:nvPicPr>
          <p:cNvPr id="762" name="19-10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6" name="Shape 766"/>
          <p:cNvSpPr/>
          <p:nvPr>
            <p:ph type="title"/>
          </p:nvPr>
        </p:nvSpPr>
        <p:spPr>
          <a:prstGeom prst="rect">
            <a:avLst/>
          </a:prstGeom>
        </p:spPr>
        <p:txBody>
          <a:bodyPr/>
          <a:lstStyle/>
          <a:p>
            <a:pPr/>
          </a:p>
        </p:txBody>
      </p:sp>
      <p:sp>
        <p:nvSpPr>
          <p:cNvPr id="767" name="Shape 767"/>
          <p:cNvSpPr/>
          <p:nvPr>
            <p:ph type="body" idx="1"/>
          </p:nvPr>
        </p:nvSpPr>
        <p:spPr>
          <a:prstGeom prst="rect">
            <a:avLst/>
          </a:prstGeom>
        </p:spPr>
        <p:txBody>
          <a:bodyPr/>
          <a:lstStyle/>
          <a:p>
            <a:pPr/>
          </a:p>
        </p:txBody>
      </p:sp>
      <p:pic>
        <p:nvPicPr>
          <p:cNvPr id="768" name="2013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2" name="Shape 772"/>
          <p:cNvSpPr/>
          <p:nvPr>
            <p:ph type="title"/>
          </p:nvPr>
        </p:nvSpPr>
        <p:spPr>
          <a:prstGeom prst="rect">
            <a:avLst/>
          </a:prstGeom>
        </p:spPr>
        <p:txBody>
          <a:bodyPr/>
          <a:lstStyle/>
          <a:p>
            <a:pPr/>
          </a:p>
        </p:txBody>
      </p:sp>
      <p:sp>
        <p:nvSpPr>
          <p:cNvPr id="773" name="Shape 773"/>
          <p:cNvSpPr/>
          <p:nvPr>
            <p:ph type="body" idx="1"/>
          </p:nvPr>
        </p:nvSpPr>
        <p:spPr>
          <a:prstGeom prst="rect">
            <a:avLst/>
          </a:prstGeom>
        </p:spPr>
        <p:txBody>
          <a:bodyPr/>
          <a:lstStyle/>
          <a:p>
            <a:pPr/>
          </a:p>
        </p:txBody>
      </p:sp>
      <p:pic>
        <p:nvPicPr>
          <p:cNvPr id="774" name="19-10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8" name="Shape 778"/>
          <p:cNvSpPr/>
          <p:nvPr>
            <p:ph type="title"/>
          </p:nvPr>
        </p:nvSpPr>
        <p:spPr>
          <a:prstGeom prst="rect">
            <a:avLst/>
          </a:prstGeom>
        </p:spPr>
        <p:txBody>
          <a:bodyPr/>
          <a:lstStyle/>
          <a:p>
            <a:pPr/>
          </a:p>
        </p:txBody>
      </p:sp>
      <p:sp>
        <p:nvSpPr>
          <p:cNvPr id="779" name="Shape 779"/>
          <p:cNvSpPr/>
          <p:nvPr>
            <p:ph type="body" idx="1"/>
          </p:nvPr>
        </p:nvSpPr>
        <p:spPr>
          <a:prstGeom prst="rect">
            <a:avLst/>
          </a:prstGeom>
        </p:spPr>
        <p:txBody>
          <a:bodyPr/>
          <a:lstStyle/>
          <a:p>
            <a:pPr/>
          </a:p>
        </p:txBody>
      </p:sp>
      <p:pic>
        <p:nvPicPr>
          <p:cNvPr id="780" name="19-10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5" name="Shape 195"/>
          <p:cNvSpPr/>
          <p:nvPr>
            <p:ph type="title"/>
          </p:nvPr>
        </p:nvSpPr>
        <p:spPr>
          <a:prstGeom prst="rect">
            <a:avLst/>
          </a:prstGeom>
        </p:spPr>
        <p:txBody>
          <a:bodyPr/>
          <a:lstStyle/>
          <a:p>
            <a:pPr/>
          </a:p>
        </p:txBody>
      </p:sp>
      <p:sp>
        <p:nvSpPr>
          <p:cNvPr id="196" name="Shape 196"/>
          <p:cNvSpPr/>
          <p:nvPr>
            <p:ph type="body" idx="1"/>
          </p:nvPr>
        </p:nvSpPr>
        <p:spPr>
          <a:prstGeom prst="rect">
            <a:avLst/>
          </a:prstGeom>
        </p:spPr>
        <p:txBody>
          <a:bodyPr/>
          <a:lstStyle/>
          <a:p>
            <a:pPr/>
          </a:p>
        </p:txBody>
      </p:sp>
      <p:pic>
        <p:nvPicPr>
          <p:cNvPr id="197" name="19-01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4" name="Shape 784"/>
          <p:cNvSpPr/>
          <p:nvPr>
            <p:ph type="title"/>
          </p:nvPr>
        </p:nvSpPr>
        <p:spPr>
          <a:prstGeom prst="rect">
            <a:avLst/>
          </a:prstGeom>
        </p:spPr>
        <p:txBody>
          <a:bodyPr/>
          <a:lstStyle/>
          <a:p>
            <a:pPr/>
          </a:p>
        </p:txBody>
      </p:sp>
      <p:sp>
        <p:nvSpPr>
          <p:cNvPr id="785" name="Shape 785"/>
          <p:cNvSpPr/>
          <p:nvPr>
            <p:ph type="body" idx="1"/>
          </p:nvPr>
        </p:nvSpPr>
        <p:spPr>
          <a:prstGeom prst="rect">
            <a:avLst/>
          </a:prstGeom>
        </p:spPr>
        <p:txBody>
          <a:bodyPr/>
          <a:lstStyle/>
          <a:p>
            <a:pPr/>
          </a:p>
        </p:txBody>
      </p:sp>
      <p:pic>
        <p:nvPicPr>
          <p:cNvPr id="786" name="2013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0" name="Shape 790"/>
          <p:cNvSpPr/>
          <p:nvPr>
            <p:ph type="title"/>
          </p:nvPr>
        </p:nvSpPr>
        <p:spPr>
          <a:prstGeom prst="rect">
            <a:avLst/>
          </a:prstGeom>
        </p:spPr>
        <p:txBody>
          <a:bodyPr/>
          <a:lstStyle/>
          <a:p>
            <a:pPr/>
          </a:p>
        </p:txBody>
      </p:sp>
      <p:sp>
        <p:nvSpPr>
          <p:cNvPr id="791" name="Shape 791"/>
          <p:cNvSpPr/>
          <p:nvPr>
            <p:ph type="body" idx="1"/>
          </p:nvPr>
        </p:nvSpPr>
        <p:spPr>
          <a:prstGeom prst="rect">
            <a:avLst/>
          </a:prstGeom>
        </p:spPr>
        <p:txBody>
          <a:bodyPr/>
          <a:lstStyle/>
          <a:p>
            <a:pPr/>
          </a:p>
        </p:txBody>
      </p:sp>
      <p:pic>
        <p:nvPicPr>
          <p:cNvPr id="792" name="19-11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6" name="Shape 796"/>
          <p:cNvSpPr/>
          <p:nvPr>
            <p:ph type="title"/>
          </p:nvPr>
        </p:nvSpPr>
        <p:spPr>
          <a:prstGeom prst="rect">
            <a:avLst/>
          </a:prstGeom>
        </p:spPr>
        <p:txBody>
          <a:bodyPr/>
          <a:lstStyle/>
          <a:p>
            <a:pPr/>
          </a:p>
        </p:txBody>
      </p:sp>
      <p:sp>
        <p:nvSpPr>
          <p:cNvPr id="797" name="Shape 797"/>
          <p:cNvSpPr/>
          <p:nvPr>
            <p:ph type="body" idx="1"/>
          </p:nvPr>
        </p:nvSpPr>
        <p:spPr>
          <a:prstGeom prst="rect">
            <a:avLst/>
          </a:prstGeom>
        </p:spPr>
        <p:txBody>
          <a:bodyPr/>
          <a:lstStyle/>
          <a:p>
            <a:pPr/>
          </a:p>
        </p:txBody>
      </p:sp>
      <p:pic>
        <p:nvPicPr>
          <p:cNvPr id="798" name="19-11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2" name="Shape 802"/>
          <p:cNvSpPr/>
          <p:nvPr>
            <p:ph type="title"/>
          </p:nvPr>
        </p:nvSpPr>
        <p:spPr>
          <a:prstGeom prst="rect">
            <a:avLst/>
          </a:prstGeom>
        </p:spPr>
        <p:txBody>
          <a:bodyPr/>
          <a:lstStyle/>
          <a:p>
            <a:pPr/>
          </a:p>
        </p:txBody>
      </p:sp>
      <p:sp>
        <p:nvSpPr>
          <p:cNvPr id="803" name="Shape 803"/>
          <p:cNvSpPr/>
          <p:nvPr>
            <p:ph type="body" idx="1"/>
          </p:nvPr>
        </p:nvSpPr>
        <p:spPr>
          <a:prstGeom prst="rect">
            <a:avLst/>
          </a:prstGeom>
        </p:spPr>
        <p:txBody>
          <a:bodyPr/>
          <a:lstStyle/>
          <a:p>
            <a:pPr/>
          </a:p>
        </p:txBody>
      </p:sp>
      <p:pic>
        <p:nvPicPr>
          <p:cNvPr id="804" name="19-11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8" name="Shape 808"/>
          <p:cNvSpPr/>
          <p:nvPr>
            <p:ph type="title"/>
          </p:nvPr>
        </p:nvSpPr>
        <p:spPr>
          <a:prstGeom prst="rect">
            <a:avLst/>
          </a:prstGeom>
        </p:spPr>
        <p:txBody>
          <a:bodyPr/>
          <a:lstStyle/>
          <a:p>
            <a:pPr/>
          </a:p>
        </p:txBody>
      </p:sp>
      <p:sp>
        <p:nvSpPr>
          <p:cNvPr id="809" name="Shape 809"/>
          <p:cNvSpPr/>
          <p:nvPr>
            <p:ph type="body" idx="1"/>
          </p:nvPr>
        </p:nvSpPr>
        <p:spPr>
          <a:prstGeom prst="rect">
            <a:avLst/>
          </a:prstGeom>
        </p:spPr>
        <p:txBody>
          <a:bodyPr/>
          <a:lstStyle/>
          <a:p>
            <a:pPr/>
          </a:p>
        </p:txBody>
      </p:sp>
      <p:pic>
        <p:nvPicPr>
          <p:cNvPr id="810" name="19-11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4" name="Shape 814"/>
          <p:cNvSpPr/>
          <p:nvPr>
            <p:ph type="title"/>
          </p:nvPr>
        </p:nvSpPr>
        <p:spPr>
          <a:prstGeom prst="rect">
            <a:avLst/>
          </a:prstGeom>
        </p:spPr>
        <p:txBody>
          <a:bodyPr/>
          <a:lstStyle/>
          <a:p>
            <a:pPr/>
          </a:p>
        </p:txBody>
      </p:sp>
      <p:sp>
        <p:nvSpPr>
          <p:cNvPr id="815" name="Shape 815"/>
          <p:cNvSpPr/>
          <p:nvPr>
            <p:ph type="body" idx="1"/>
          </p:nvPr>
        </p:nvSpPr>
        <p:spPr>
          <a:prstGeom prst="rect">
            <a:avLst/>
          </a:prstGeom>
        </p:spPr>
        <p:txBody>
          <a:bodyPr/>
          <a:lstStyle/>
          <a:p>
            <a:pPr/>
          </a:p>
        </p:txBody>
      </p:sp>
      <p:pic>
        <p:nvPicPr>
          <p:cNvPr id="816" name="19-11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0" name="Shape 820"/>
          <p:cNvSpPr/>
          <p:nvPr>
            <p:ph type="title"/>
          </p:nvPr>
        </p:nvSpPr>
        <p:spPr>
          <a:prstGeom prst="rect">
            <a:avLst/>
          </a:prstGeom>
        </p:spPr>
        <p:txBody>
          <a:bodyPr/>
          <a:lstStyle/>
          <a:p>
            <a:pPr/>
          </a:p>
        </p:txBody>
      </p:sp>
      <p:sp>
        <p:nvSpPr>
          <p:cNvPr id="821" name="Shape 821"/>
          <p:cNvSpPr/>
          <p:nvPr>
            <p:ph type="body" idx="1"/>
          </p:nvPr>
        </p:nvSpPr>
        <p:spPr>
          <a:prstGeom prst="rect">
            <a:avLst/>
          </a:prstGeom>
        </p:spPr>
        <p:txBody>
          <a:bodyPr/>
          <a:lstStyle/>
          <a:p>
            <a:pPr/>
          </a:p>
        </p:txBody>
      </p:sp>
      <p:pic>
        <p:nvPicPr>
          <p:cNvPr id="822" name="19-11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6" name="Shape 826"/>
          <p:cNvSpPr/>
          <p:nvPr>
            <p:ph type="title"/>
          </p:nvPr>
        </p:nvSpPr>
        <p:spPr>
          <a:prstGeom prst="rect">
            <a:avLst/>
          </a:prstGeom>
        </p:spPr>
        <p:txBody>
          <a:bodyPr/>
          <a:lstStyle/>
          <a:p>
            <a:pPr/>
          </a:p>
        </p:txBody>
      </p:sp>
      <p:sp>
        <p:nvSpPr>
          <p:cNvPr id="827" name="Shape 827"/>
          <p:cNvSpPr/>
          <p:nvPr>
            <p:ph type="body" idx="1"/>
          </p:nvPr>
        </p:nvSpPr>
        <p:spPr>
          <a:prstGeom prst="rect">
            <a:avLst/>
          </a:prstGeom>
        </p:spPr>
        <p:txBody>
          <a:bodyPr/>
          <a:lstStyle/>
          <a:p>
            <a:pPr/>
          </a:p>
        </p:txBody>
      </p:sp>
      <p:pic>
        <p:nvPicPr>
          <p:cNvPr id="828" name="19-11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2" name="Shape 832"/>
          <p:cNvSpPr/>
          <p:nvPr>
            <p:ph type="title"/>
          </p:nvPr>
        </p:nvSpPr>
        <p:spPr>
          <a:prstGeom prst="rect">
            <a:avLst/>
          </a:prstGeom>
        </p:spPr>
        <p:txBody>
          <a:bodyPr/>
          <a:lstStyle/>
          <a:p>
            <a:pPr/>
          </a:p>
        </p:txBody>
      </p:sp>
      <p:sp>
        <p:nvSpPr>
          <p:cNvPr id="833" name="Shape 833"/>
          <p:cNvSpPr/>
          <p:nvPr>
            <p:ph type="body" idx="1"/>
          </p:nvPr>
        </p:nvSpPr>
        <p:spPr>
          <a:prstGeom prst="rect">
            <a:avLst/>
          </a:prstGeom>
        </p:spPr>
        <p:txBody>
          <a:bodyPr/>
          <a:lstStyle/>
          <a:p>
            <a:pPr/>
          </a:p>
        </p:txBody>
      </p:sp>
      <p:pic>
        <p:nvPicPr>
          <p:cNvPr id="834" name="19-11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8" name="Shape 838"/>
          <p:cNvSpPr/>
          <p:nvPr>
            <p:ph type="title"/>
          </p:nvPr>
        </p:nvSpPr>
        <p:spPr>
          <a:prstGeom prst="rect">
            <a:avLst/>
          </a:prstGeom>
        </p:spPr>
        <p:txBody>
          <a:bodyPr/>
          <a:lstStyle/>
          <a:p>
            <a:pPr/>
          </a:p>
        </p:txBody>
      </p:sp>
      <p:sp>
        <p:nvSpPr>
          <p:cNvPr id="839" name="Shape 839"/>
          <p:cNvSpPr/>
          <p:nvPr>
            <p:ph type="body" idx="1"/>
          </p:nvPr>
        </p:nvSpPr>
        <p:spPr>
          <a:prstGeom prst="rect">
            <a:avLst/>
          </a:prstGeom>
        </p:spPr>
        <p:txBody>
          <a:bodyPr/>
          <a:lstStyle/>
          <a:p>
            <a:pPr/>
          </a:p>
        </p:txBody>
      </p:sp>
      <p:pic>
        <p:nvPicPr>
          <p:cNvPr id="840" name="19-11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Shape 201"/>
          <p:cNvSpPr/>
          <p:nvPr>
            <p:ph type="title"/>
          </p:nvPr>
        </p:nvSpPr>
        <p:spPr>
          <a:prstGeom prst="rect">
            <a:avLst/>
          </a:prstGeom>
        </p:spPr>
        <p:txBody>
          <a:bodyPr/>
          <a:lstStyle/>
          <a:p>
            <a:pPr/>
          </a:p>
        </p:txBody>
      </p:sp>
      <p:sp>
        <p:nvSpPr>
          <p:cNvPr id="202" name="Shape 202"/>
          <p:cNvSpPr/>
          <p:nvPr>
            <p:ph type="body" idx="1"/>
          </p:nvPr>
        </p:nvSpPr>
        <p:spPr>
          <a:prstGeom prst="rect">
            <a:avLst/>
          </a:prstGeom>
        </p:spPr>
        <p:txBody>
          <a:bodyPr/>
          <a:lstStyle/>
          <a:p>
            <a:pPr/>
          </a:p>
        </p:txBody>
      </p:sp>
      <p:pic>
        <p:nvPicPr>
          <p:cNvPr id="203" name="19-01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4" name="Shape 844"/>
          <p:cNvSpPr/>
          <p:nvPr>
            <p:ph type="title"/>
          </p:nvPr>
        </p:nvSpPr>
        <p:spPr>
          <a:prstGeom prst="rect">
            <a:avLst/>
          </a:prstGeom>
        </p:spPr>
        <p:txBody>
          <a:bodyPr/>
          <a:lstStyle/>
          <a:p>
            <a:pPr/>
          </a:p>
        </p:txBody>
      </p:sp>
      <p:sp>
        <p:nvSpPr>
          <p:cNvPr id="845" name="Shape 845"/>
          <p:cNvSpPr/>
          <p:nvPr>
            <p:ph type="body" idx="1"/>
          </p:nvPr>
        </p:nvSpPr>
        <p:spPr>
          <a:prstGeom prst="rect">
            <a:avLst/>
          </a:prstGeom>
        </p:spPr>
        <p:txBody>
          <a:bodyPr/>
          <a:lstStyle/>
          <a:p>
            <a:pPr/>
          </a:p>
        </p:txBody>
      </p:sp>
      <p:pic>
        <p:nvPicPr>
          <p:cNvPr id="846" name="2014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0" name="Shape 850"/>
          <p:cNvSpPr/>
          <p:nvPr>
            <p:ph type="title"/>
          </p:nvPr>
        </p:nvSpPr>
        <p:spPr>
          <a:prstGeom prst="rect">
            <a:avLst/>
          </a:prstGeom>
        </p:spPr>
        <p:txBody>
          <a:bodyPr/>
          <a:lstStyle/>
          <a:p>
            <a:pPr/>
          </a:p>
        </p:txBody>
      </p:sp>
      <p:sp>
        <p:nvSpPr>
          <p:cNvPr id="851" name="Shape 851"/>
          <p:cNvSpPr/>
          <p:nvPr>
            <p:ph type="body" idx="1"/>
          </p:nvPr>
        </p:nvSpPr>
        <p:spPr>
          <a:prstGeom prst="rect">
            <a:avLst/>
          </a:prstGeom>
        </p:spPr>
        <p:txBody>
          <a:bodyPr/>
          <a:lstStyle/>
          <a:p>
            <a:pPr/>
          </a:p>
        </p:txBody>
      </p:sp>
      <p:pic>
        <p:nvPicPr>
          <p:cNvPr id="852" name="2014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6" name="Shape 856"/>
          <p:cNvSpPr/>
          <p:nvPr>
            <p:ph type="title"/>
          </p:nvPr>
        </p:nvSpPr>
        <p:spPr>
          <a:prstGeom prst="rect">
            <a:avLst/>
          </a:prstGeom>
        </p:spPr>
        <p:txBody>
          <a:bodyPr/>
          <a:lstStyle/>
          <a:p>
            <a:pPr/>
          </a:p>
        </p:txBody>
      </p:sp>
      <p:sp>
        <p:nvSpPr>
          <p:cNvPr id="857" name="Shape 857"/>
          <p:cNvSpPr/>
          <p:nvPr>
            <p:ph type="body" idx="1"/>
          </p:nvPr>
        </p:nvSpPr>
        <p:spPr>
          <a:prstGeom prst="rect">
            <a:avLst/>
          </a:prstGeom>
        </p:spPr>
        <p:txBody>
          <a:bodyPr/>
          <a:lstStyle/>
          <a:p>
            <a:pPr/>
          </a:p>
        </p:txBody>
      </p:sp>
      <p:pic>
        <p:nvPicPr>
          <p:cNvPr id="858" name="0215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2" name="Shape 862"/>
          <p:cNvSpPr/>
          <p:nvPr>
            <p:ph type="title"/>
          </p:nvPr>
        </p:nvSpPr>
        <p:spPr>
          <a:prstGeom prst="rect">
            <a:avLst/>
          </a:prstGeom>
        </p:spPr>
        <p:txBody>
          <a:bodyPr/>
          <a:lstStyle/>
          <a:p>
            <a:pPr/>
          </a:p>
        </p:txBody>
      </p:sp>
      <p:sp>
        <p:nvSpPr>
          <p:cNvPr id="863" name="Shape 863"/>
          <p:cNvSpPr/>
          <p:nvPr>
            <p:ph type="body" idx="1"/>
          </p:nvPr>
        </p:nvSpPr>
        <p:spPr>
          <a:prstGeom prst="rect">
            <a:avLst/>
          </a:prstGeom>
        </p:spPr>
        <p:txBody>
          <a:bodyPr/>
          <a:lstStyle/>
          <a:p>
            <a:pPr/>
          </a:p>
        </p:txBody>
      </p:sp>
      <p:pic>
        <p:nvPicPr>
          <p:cNvPr id="864" name="0507037X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8" name="Shape 868"/>
          <p:cNvSpPr/>
          <p:nvPr>
            <p:ph type="title"/>
          </p:nvPr>
        </p:nvSpPr>
        <p:spPr>
          <a:prstGeom prst="rect">
            <a:avLst/>
          </a:prstGeom>
        </p:spPr>
        <p:txBody>
          <a:bodyPr/>
          <a:lstStyle/>
          <a:p>
            <a:pPr/>
          </a:p>
        </p:txBody>
      </p:sp>
      <p:sp>
        <p:nvSpPr>
          <p:cNvPr id="869" name="Shape 869"/>
          <p:cNvSpPr/>
          <p:nvPr>
            <p:ph type="body" idx="1"/>
          </p:nvPr>
        </p:nvSpPr>
        <p:spPr>
          <a:prstGeom prst="rect">
            <a:avLst/>
          </a:prstGeom>
        </p:spPr>
        <p:txBody>
          <a:bodyPr/>
          <a:lstStyle/>
          <a:p>
            <a:pPr/>
          </a:p>
        </p:txBody>
      </p:sp>
      <p:pic>
        <p:nvPicPr>
          <p:cNvPr id="870" name="19-12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4" name="Shape 874"/>
          <p:cNvSpPr/>
          <p:nvPr>
            <p:ph type="title"/>
          </p:nvPr>
        </p:nvSpPr>
        <p:spPr>
          <a:prstGeom prst="rect">
            <a:avLst/>
          </a:prstGeom>
        </p:spPr>
        <p:txBody>
          <a:bodyPr/>
          <a:lstStyle/>
          <a:p>
            <a:pPr/>
          </a:p>
        </p:txBody>
      </p:sp>
      <p:sp>
        <p:nvSpPr>
          <p:cNvPr id="875" name="Shape 875"/>
          <p:cNvSpPr/>
          <p:nvPr>
            <p:ph type="body" idx="1"/>
          </p:nvPr>
        </p:nvSpPr>
        <p:spPr>
          <a:prstGeom prst="rect">
            <a:avLst/>
          </a:prstGeom>
        </p:spPr>
        <p:txBody>
          <a:bodyPr/>
          <a:lstStyle/>
          <a:p>
            <a:pPr/>
          </a:p>
        </p:txBody>
      </p:sp>
      <p:pic>
        <p:nvPicPr>
          <p:cNvPr id="876" name="2015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80" name="19-12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4" name="Shape 884"/>
          <p:cNvSpPr/>
          <p:nvPr>
            <p:ph type="title"/>
          </p:nvPr>
        </p:nvSpPr>
        <p:spPr>
          <a:prstGeom prst="rect">
            <a:avLst/>
          </a:prstGeom>
        </p:spPr>
        <p:txBody>
          <a:bodyPr/>
          <a:lstStyle/>
          <a:p>
            <a:pPr/>
          </a:p>
        </p:txBody>
      </p:sp>
      <p:sp>
        <p:nvSpPr>
          <p:cNvPr id="885" name="Shape 885"/>
          <p:cNvSpPr/>
          <p:nvPr>
            <p:ph type="body" idx="1"/>
          </p:nvPr>
        </p:nvSpPr>
        <p:spPr>
          <a:prstGeom prst="rect">
            <a:avLst/>
          </a:prstGeom>
        </p:spPr>
        <p:txBody>
          <a:bodyPr/>
          <a:lstStyle/>
          <a:p>
            <a:pPr/>
          </a:p>
        </p:txBody>
      </p:sp>
      <p:pic>
        <p:nvPicPr>
          <p:cNvPr id="886" name="2015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50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 name="Shape 207"/>
          <p:cNvSpPr/>
          <p:nvPr>
            <p:ph type="title"/>
          </p:nvPr>
        </p:nvSpPr>
        <p:spPr>
          <a:prstGeom prst="rect">
            <a:avLst/>
          </a:prstGeom>
        </p:spPr>
        <p:txBody>
          <a:bodyPr/>
          <a:lstStyle/>
          <a:p>
            <a:pPr/>
          </a:p>
        </p:txBody>
      </p:sp>
      <p:sp>
        <p:nvSpPr>
          <p:cNvPr id="208" name="Shape 208"/>
          <p:cNvSpPr/>
          <p:nvPr>
            <p:ph type="body" idx="1"/>
          </p:nvPr>
        </p:nvSpPr>
        <p:spPr>
          <a:prstGeom prst="rect">
            <a:avLst/>
          </a:prstGeom>
        </p:spPr>
        <p:txBody>
          <a:bodyPr/>
          <a:lstStyle/>
          <a:p>
            <a:pPr/>
          </a:p>
        </p:txBody>
      </p:sp>
      <p:pic>
        <p:nvPicPr>
          <p:cNvPr id="209" name="19-01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3" name="Shape 213"/>
          <p:cNvSpPr/>
          <p:nvPr>
            <p:ph type="title"/>
          </p:nvPr>
        </p:nvSpPr>
        <p:spPr>
          <a:prstGeom prst="rect">
            <a:avLst/>
          </a:prstGeom>
        </p:spPr>
        <p:txBody>
          <a:bodyPr/>
          <a:lstStyle/>
          <a:p>
            <a:pPr/>
          </a:p>
        </p:txBody>
      </p:sp>
      <p:sp>
        <p:nvSpPr>
          <p:cNvPr id="214" name="Shape 214"/>
          <p:cNvSpPr/>
          <p:nvPr>
            <p:ph type="body" idx="1"/>
          </p:nvPr>
        </p:nvSpPr>
        <p:spPr>
          <a:prstGeom prst="rect">
            <a:avLst/>
          </a:prstGeom>
        </p:spPr>
        <p:txBody>
          <a:bodyPr/>
          <a:lstStyle/>
          <a:p>
            <a:pPr/>
          </a:p>
        </p:txBody>
      </p:sp>
      <p:pic>
        <p:nvPicPr>
          <p:cNvPr id="215" name="19-01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Shape 219"/>
          <p:cNvSpPr/>
          <p:nvPr>
            <p:ph type="title"/>
          </p:nvPr>
        </p:nvSpPr>
        <p:spPr>
          <a:prstGeom prst="rect">
            <a:avLst/>
          </a:prstGeom>
        </p:spPr>
        <p:txBody>
          <a:bodyPr/>
          <a:lstStyle/>
          <a:p>
            <a:pPr/>
          </a:p>
        </p:txBody>
      </p:sp>
      <p:sp>
        <p:nvSpPr>
          <p:cNvPr id="220" name="Shape 220"/>
          <p:cNvSpPr/>
          <p:nvPr>
            <p:ph type="body" idx="1"/>
          </p:nvPr>
        </p:nvSpPr>
        <p:spPr>
          <a:prstGeom prst="rect">
            <a:avLst/>
          </a:prstGeom>
        </p:spPr>
        <p:txBody>
          <a:bodyPr/>
          <a:lstStyle/>
          <a:p>
            <a:pPr/>
          </a:p>
        </p:txBody>
      </p:sp>
      <p:pic>
        <p:nvPicPr>
          <p:cNvPr id="221" name="19-01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Shape 225"/>
          <p:cNvSpPr/>
          <p:nvPr>
            <p:ph type="title"/>
          </p:nvPr>
        </p:nvSpPr>
        <p:spPr>
          <a:prstGeom prst="rect">
            <a:avLst/>
          </a:prstGeom>
        </p:spPr>
        <p:txBody>
          <a:bodyPr/>
          <a:lstStyle/>
          <a:p>
            <a:pPr/>
          </a:p>
        </p:txBody>
      </p:sp>
      <p:sp>
        <p:nvSpPr>
          <p:cNvPr id="226" name="Shape 226"/>
          <p:cNvSpPr/>
          <p:nvPr>
            <p:ph type="body" idx="1"/>
          </p:nvPr>
        </p:nvSpPr>
        <p:spPr>
          <a:prstGeom prst="rect">
            <a:avLst/>
          </a:prstGeom>
        </p:spPr>
        <p:txBody>
          <a:bodyPr/>
          <a:lstStyle/>
          <a:p>
            <a:pPr/>
          </a:p>
        </p:txBody>
      </p:sp>
      <p:pic>
        <p:nvPicPr>
          <p:cNvPr id="227" name="2002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Shape 231"/>
          <p:cNvSpPr/>
          <p:nvPr>
            <p:ph type="title"/>
          </p:nvPr>
        </p:nvSpPr>
        <p:spPr>
          <a:prstGeom prst="rect">
            <a:avLst/>
          </a:prstGeom>
        </p:spPr>
        <p:txBody>
          <a:bodyPr/>
          <a:lstStyle/>
          <a:p>
            <a:pPr/>
          </a:p>
        </p:txBody>
      </p:sp>
      <p:sp>
        <p:nvSpPr>
          <p:cNvPr id="232" name="Shape 232"/>
          <p:cNvSpPr/>
          <p:nvPr>
            <p:ph type="body" idx="1"/>
          </p:nvPr>
        </p:nvSpPr>
        <p:spPr>
          <a:prstGeom prst="rect">
            <a:avLst/>
          </a:prstGeom>
        </p:spPr>
        <p:txBody>
          <a:bodyPr/>
          <a:lstStyle/>
          <a:p>
            <a:pPr/>
          </a:p>
        </p:txBody>
      </p:sp>
      <p:pic>
        <p:nvPicPr>
          <p:cNvPr id="233" name="2002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 name="Shape 237"/>
          <p:cNvSpPr/>
          <p:nvPr>
            <p:ph type="title"/>
          </p:nvPr>
        </p:nvSpPr>
        <p:spPr>
          <a:prstGeom prst="rect">
            <a:avLst/>
          </a:prstGeom>
        </p:spPr>
        <p:txBody>
          <a:bodyPr/>
          <a:lstStyle/>
          <a:p>
            <a:pPr/>
          </a:p>
        </p:txBody>
      </p:sp>
      <p:sp>
        <p:nvSpPr>
          <p:cNvPr id="238" name="Shape 238"/>
          <p:cNvSpPr/>
          <p:nvPr>
            <p:ph type="body" idx="1"/>
          </p:nvPr>
        </p:nvSpPr>
        <p:spPr>
          <a:prstGeom prst="rect">
            <a:avLst/>
          </a:prstGeom>
        </p:spPr>
        <p:txBody>
          <a:bodyPr/>
          <a:lstStyle/>
          <a:p>
            <a:pPr/>
          </a:p>
        </p:txBody>
      </p:sp>
      <p:pic>
        <p:nvPicPr>
          <p:cNvPr id="239" name="19-01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Shape 243"/>
          <p:cNvSpPr/>
          <p:nvPr>
            <p:ph type="title"/>
          </p:nvPr>
        </p:nvSpPr>
        <p:spPr>
          <a:prstGeom prst="rect">
            <a:avLst/>
          </a:prstGeom>
        </p:spPr>
        <p:txBody>
          <a:bodyPr/>
          <a:lstStyle/>
          <a:p>
            <a:pPr/>
          </a:p>
        </p:txBody>
      </p:sp>
      <p:sp>
        <p:nvSpPr>
          <p:cNvPr id="244" name="Shape 244"/>
          <p:cNvSpPr/>
          <p:nvPr>
            <p:ph type="body" idx="1"/>
          </p:nvPr>
        </p:nvSpPr>
        <p:spPr>
          <a:prstGeom prst="rect">
            <a:avLst/>
          </a:prstGeom>
        </p:spPr>
        <p:txBody>
          <a:bodyPr/>
          <a:lstStyle/>
          <a:p>
            <a:pPr/>
          </a:p>
        </p:txBody>
      </p:sp>
      <p:pic>
        <p:nvPicPr>
          <p:cNvPr id="245" name="19-01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1" name="Shape 141"/>
          <p:cNvSpPr/>
          <p:nvPr>
            <p:ph type="title"/>
          </p:nvPr>
        </p:nvSpPr>
        <p:spPr>
          <a:prstGeom prst="rect">
            <a:avLst/>
          </a:prstGeom>
        </p:spPr>
        <p:txBody>
          <a:bodyPr/>
          <a:lstStyle/>
          <a:p>
            <a:pPr/>
          </a:p>
        </p:txBody>
      </p:sp>
      <p:sp>
        <p:nvSpPr>
          <p:cNvPr id="142" name="Shape 142"/>
          <p:cNvSpPr/>
          <p:nvPr>
            <p:ph type="body" idx="1"/>
          </p:nvPr>
        </p:nvSpPr>
        <p:spPr>
          <a:prstGeom prst="rect">
            <a:avLst/>
          </a:prstGeom>
        </p:spPr>
        <p:txBody>
          <a:bodyPr/>
          <a:lstStyle/>
          <a:p>
            <a:pPr/>
          </a:p>
        </p:txBody>
      </p:sp>
      <p:pic>
        <p:nvPicPr>
          <p:cNvPr id="143" name="2000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Shape 249"/>
          <p:cNvSpPr/>
          <p:nvPr>
            <p:ph type="title"/>
          </p:nvPr>
        </p:nvSpPr>
        <p:spPr>
          <a:prstGeom prst="rect">
            <a:avLst/>
          </a:prstGeom>
        </p:spPr>
        <p:txBody>
          <a:bodyPr/>
          <a:lstStyle/>
          <a:p>
            <a:pPr/>
          </a:p>
        </p:txBody>
      </p:sp>
      <p:sp>
        <p:nvSpPr>
          <p:cNvPr id="250" name="Shape 250"/>
          <p:cNvSpPr/>
          <p:nvPr>
            <p:ph type="body" idx="1"/>
          </p:nvPr>
        </p:nvSpPr>
        <p:spPr>
          <a:prstGeom prst="rect">
            <a:avLst/>
          </a:prstGeom>
        </p:spPr>
        <p:txBody>
          <a:bodyPr/>
          <a:lstStyle/>
          <a:p>
            <a:pPr/>
          </a:p>
        </p:txBody>
      </p:sp>
      <p:pic>
        <p:nvPicPr>
          <p:cNvPr id="251" name="19-02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5" name="Shape 255"/>
          <p:cNvSpPr/>
          <p:nvPr>
            <p:ph type="title"/>
          </p:nvPr>
        </p:nvSpPr>
        <p:spPr>
          <a:prstGeom prst="rect">
            <a:avLst/>
          </a:prstGeom>
        </p:spPr>
        <p:txBody>
          <a:bodyPr/>
          <a:lstStyle/>
          <a:p>
            <a:pPr/>
          </a:p>
        </p:txBody>
      </p:sp>
      <p:sp>
        <p:nvSpPr>
          <p:cNvPr id="256" name="Shape 256"/>
          <p:cNvSpPr/>
          <p:nvPr>
            <p:ph type="body" idx="1"/>
          </p:nvPr>
        </p:nvSpPr>
        <p:spPr>
          <a:prstGeom prst="rect">
            <a:avLst/>
          </a:prstGeom>
        </p:spPr>
        <p:txBody>
          <a:bodyPr/>
          <a:lstStyle/>
          <a:p>
            <a:pPr/>
          </a:p>
        </p:txBody>
      </p:sp>
      <p:pic>
        <p:nvPicPr>
          <p:cNvPr id="257" name="19-02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1" name="Shape 261"/>
          <p:cNvSpPr/>
          <p:nvPr>
            <p:ph type="title"/>
          </p:nvPr>
        </p:nvSpPr>
        <p:spPr>
          <a:prstGeom prst="rect">
            <a:avLst/>
          </a:prstGeom>
        </p:spPr>
        <p:txBody>
          <a:bodyPr/>
          <a:lstStyle/>
          <a:p>
            <a:pPr/>
          </a:p>
        </p:txBody>
      </p:sp>
      <p:sp>
        <p:nvSpPr>
          <p:cNvPr id="262" name="Shape 262"/>
          <p:cNvSpPr/>
          <p:nvPr>
            <p:ph type="body" idx="1"/>
          </p:nvPr>
        </p:nvSpPr>
        <p:spPr>
          <a:prstGeom prst="rect">
            <a:avLst/>
          </a:prstGeom>
        </p:spPr>
        <p:txBody>
          <a:bodyPr/>
          <a:lstStyle/>
          <a:p>
            <a:pPr/>
          </a:p>
        </p:txBody>
      </p:sp>
      <p:pic>
        <p:nvPicPr>
          <p:cNvPr id="263" name="19-02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7" name="Shape 267"/>
          <p:cNvSpPr/>
          <p:nvPr>
            <p:ph type="title"/>
          </p:nvPr>
        </p:nvSpPr>
        <p:spPr>
          <a:prstGeom prst="rect">
            <a:avLst/>
          </a:prstGeom>
        </p:spPr>
        <p:txBody>
          <a:bodyPr/>
          <a:lstStyle/>
          <a:p>
            <a:pPr/>
          </a:p>
        </p:txBody>
      </p:sp>
      <p:sp>
        <p:nvSpPr>
          <p:cNvPr id="268" name="Shape 268"/>
          <p:cNvSpPr/>
          <p:nvPr>
            <p:ph type="body" idx="1"/>
          </p:nvPr>
        </p:nvSpPr>
        <p:spPr>
          <a:prstGeom prst="rect">
            <a:avLst/>
          </a:prstGeom>
        </p:spPr>
        <p:txBody>
          <a:bodyPr/>
          <a:lstStyle/>
          <a:p>
            <a:pPr/>
          </a:p>
        </p:txBody>
      </p:sp>
      <p:pic>
        <p:nvPicPr>
          <p:cNvPr id="269" name="19-02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ph type="title"/>
          </p:nvPr>
        </p:nvSpPr>
        <p:spPr>
          <a:prstGeom prst="rect">
            <a:avLst/>
          </a:prstGeom>
        </p:spPr>
        <p:txBody>
          <a:bodyPr/>
          <a:lstStyle/>
          <a:p>
            <a:pPr/>
          </a:p>
        </p:txBody>
      </p:sp>
      <p:sp>
        <p:nvSpPr>
          <p:cNvPr id="274" name="Shape 274"/>
          <p:cNvSpPr/>
          <p:nvPr>
            <p:ph type="body" idx="1"/>
          </p:nvPr>
        </p:nvSpPr>
        <p:spPr>
          <a:prstGeom prst="rect">
            <a:avLst/>
          </a:prstGeom>
        </p:spPr>
        <p:txBody>
          <a:bodyPr/>
          <a:lstStyle/>
          <a:p>
            <a:pPr/>
          </a:p>
        </p:txBody>
      </p:sp>
      <p:pic>
        <p:nvPicPr>
          <p:cNvPr id="275" name="19-02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9" name="Shape 279"/>
          <p:cNvSpPr/>
          <p:nvPr>
            <p:ph type="title"/>
          </p:nvPr>
        </p:nvSpPr>
        <p:spPr>
          <a:prstGeom prst="rect">
            <a:avLst/>
          </a:prstGeom>
        </p:spPr>
        <p:txBody>
          <a:bodyPr/>
          <a:lstStyle/>
          <a:p>
            <a:pPr/>
          </a:p>
        </p:txBody>
      </p:sp>
      <p:sp>
        <p:nvSpPr>
          <p:cNvPr id="280" name="Shape 280"/>
          <p:cNvSpPr/>
          <p:nvPr>
            <p:ph type="body" idx="1"/>
          </p:nvPr>
        </p:nvSpPr>
        <p:spPr>
          <a:prstGeom prst="rect">
            <a:avLst/>
          </a:prstGeom>
        </p:spPr>
        <p:txBody>
          <a:bodyPr/>
          <a:lstStyle/>
          <a:p>
            <a:pPr/>
          </a:p>
        </p:txBody>
      </p:sp>
      <p:pic>
        <p:nvPicPr>
          <p:cNvPr id="281" name="2003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5" name="Shape 285"/>
          <p:cNvSpPr/>
          <p:nvPr>
            <p:ph type="title"/>
          </p:nvPr>
        </p:nvSpPr>
        <p:spPr>
          <a:prstGeom prst="rect">
            <a:avLst/>
          </a:prstGeom>
        </p:spPr>
        <p:txBody>
          <a:bodyPr/>
          <a:lstStyle/>
          <a:p>
            <a:pPr/>
          </a:p>
        </p:txBody>
      </p:sp>
      <p:sp>
        <p:nvSpPr>
          <p:cNvPr id="286" name="Shape 286"/>
          <p:cNvSpPr/>
          <p:nvPr>
            <p:ph type="body" idx="1"/>
          </p:nvPr>
        </p:nvSpPr>
        <p:spPr>
          <a:prstGeom prst="rect">
            <a:avLst/>
          </a:prstGeom>
        </p:spPr>
        <p:txBody>
          <a:bodyPr/>
          <a:lstStyle/>
          <a:p>
            <a:pPr/>
          </a:p>
        </p:txBody>
      </p:sp>
      <p:pic>
        <p:nvPicPr>
          <p:cNvPr id="287" name="19-02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1" name="Shape 291"/>
          <p:cNvSpPr/>
          <p:nvPr>
            <p:ph type="title"/>
          </p:nvPr>
        </p:nvSpPr>
        <p:spPr>
          <a:prstGeom prst="rect">
            <a:avLst/>
          </a:prstGeom>
        </p:spPr>
        <p:txBody>
          <a:bodyPr/>
          <a:lstStyle/>
          <a:p>
            <a:pPr/>
          </a:p>
        </p:txBody>
      </p:sp>
      <p:sp>
        <p:nvSpPr>
          <p:cNvPr id="292" name="Shape 292"/>
          <p:cNvSpPr/>
          <p:nvPr>
            <p:ph type="body" idx="1"/>
          </p:nvPr>
        </p:nvSpPr>
        <p:spPr>
          <a:prstGeom prst="rect">
            <a:avLst/>
          </a:prstGeom>
        </p:spPr>
        <p:txBody>
          <a:bodyPr/>
          <a:lstStyle/>
          <a:p>
            <a:pPr/>
          </a:p>
        </p:txBody>
      </p:sp>
      <p:pic>
        <p:nvPicPr>
          <p:cNvPr id="293" name="19-02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7" name="Shape 297"/>
          <p:cNvSpPr/>
          <p:nvPr>
            <p:ph type="title"/>
          </p:nvPr>
        </p:nvSpPr>
        <p:spPr>
          <a:prstGeom prst="rect">
            <a:avLst/>
          </a:prstGeom>
        </p:spPr>
        <p:txBody>
          <a:bodyPr/>
          <a:lstStyle/>
          <a:p>
            <a:pPr/>
          </a:p>
        </p:txBody>
      </p:sp>
      <p:sp>
        <p:nvSpPr>
          <p:cNvPr id="298" name="Shape 298"/>
          <p:cNvSpPr/>
          <p:nvPr>
            <p:ph type="body" idx="1"/>
          </p:nvPr>
        </p:nvSpPr>
        <p:spPr>
          <a:prstGeom prst="rect">
            <a:avLst/>
          </a:prstGeom>
        </p:spPr>
        <p:txBody>
          <a:bodyPr/>
          <a:lstStyle/>
          <a:p>
            <a:pPr/>
          </a:p>
        </p:txBody>
      </p:sp>
      <p:pic>
        <p:nvPicPr>
          <p:cNvPr id="299" name="19-02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3" name="Shape 303"/>
          <p:cNvSpPr/>
          <p:nvPr>
            <p:ph type="title"/>
          </p:nvPr>
        </p:nvSpPr>
        <p:spPr>
          <a:prstGeom prst="rect">
            <a:avLst/>
          </a:prstGeom>
        </p:spPr>
        <p:txBody>
          <a:bodyPr/>
          <a:lstStyle/>
          <a:p>
            <a:pPr/>
          </a:p>
        </p:txBody>
      </p:sp>
      <p:sp>
        <p:nvSpPr>
          <p:cNvPr id="304" name="Shape 304"/>
          <p:cNvSpPr/>
          <p:nvPr>
            <p:ph type="body" idx="1"/>
          </p:nvPr>
        </p:nvSpPr>
        <p:spPr>
          <a:prstGeom prst="rect">
            <a:avLst/>
          </a:prstGeom>
        </p:spPr>
        <p:txBody>
          <a:bodyPr/>
          <a:lstStyle/>
          <a:p>
            <a:pPr/>
          </a:p>
        </p:txBody>
      </p:sp>
      <p:pic>
        <p:nvPicPr>
          <p:cNvPr id="305" name="19-02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 name="Shape 147"/>
          <p:cNvSpPr/>
          <p:nvPr>
            <p:ph type="title"/>
          </p:nvPr>
        </p:nvSpPr>
        <p:spPr>
          <a:prstGeom prst="rect">
            <a:avLst/>
          </a:prstGeom>
        </p:spPr>
        <p:txBody>
          <a:bodyPr/>
          <a:lstStyle/>
          <a:p>
            <a:pPr/>
          </a:p>
        </p:txBody>
      </p:sp>
      <p:sp>
        <p:nvSpPr>
          <p:cNvPr id="148" name="Shape 148"/>
          <p:cNvSpPr/>
          <p:nvPr>
            <p:ph type="body" idx="1"/>
          </p:nvPr>
        </p:nvSpPr>
        <p:spPr>
          <a:prstGeom prst="rect">
            <a:avLst/>
          </a:prstGeom>
        </p:spPr>
        <p:txBody>
          <a:bodyPr/>
          <a:lstStyle/>
          <a:p>
            <a:pPr/>
          </a:p>
        </p:txBody>
      </p:sp>
      <p:pic>
        <p:nvPicPr>
          <p:cNvPr id="149" name="19-00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9" name="Shape 309"/>
          <p:cNvSpPr/>
          <p:nvPr>
            <p:ph type="title"/>
          </p:nvPr>
        </p:nvSpPr>
        <p:spPr>
          <a:prstGeom prst="rect">
            <a:avLst/>
          </a:prstGeom>
        </p:spPr>
        <p:txBody>
          <a:bodyPr/>
          <a:lstStyle/>
          <a:p>
            <a:pPr/>
          </a:p>
        </p:txBody>
      </p:sp>
      <p:sp>
        <p:nvSpPr>
          <p:cNvPr id="310" name="Shape 310"/>
          <p:cNvSpPr/>
          <p:nvPr>
            <p:ph type="body" idx="1"/>
          </p:nvPr>
        </p:nvSpPr>
        <p:spPr>
          <a:prstGeom prst="rect">
            <a:avLst/>
          </a:prstGeom>
        </p:spPr>
        <p:txBody>
          <a:bodyPr/>
          <a:lstStyle/>
          <a:p>
            <a:pPr/>
          </a:p>
        </p:txBody>
      </p:sp>
      <p:pic>
        <p:nvPicPr>
          <p:cNvPr id="311" name="19-03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5" name="Shape 315"/>
          <p:cNvSpPr/>
          <p:nvPr>
            <p:ph type="title"/>
          </p:nvPr>
        </p:nvSpPr>
        <p:spPr>
          <a:prstGeom prst="rect">
            <a:avLst/>
          </a:prstGeom>
        </p:spPr>
        <p:txBody>
          <a:bodyPr/>
          <a:lstStyle/>
          <a:p>
            <a:pPr/>
          </a:p>
        </p:txBody>
      </p:sp>
      <p:sp>
        <p:nvSpPr>
          <p:cNvPr id="316" name="Shape 316"/>
          <p:cNvSpPr/>
          <p:nvPr>
            <p:ph type="body" idx="1"/>
          </p:nvPr>
        </p:nvSpPr>
        <p:spPr>
          <a:prstGeom prst="rect">
            <a:avLst/>
          </a:prstGeom>
        </p:spPr>
        <p:txBody>
          <a:bodyPr/>
          <a:lstStyle/>
          <a:p>
            <a:pPr/>
          </a:p>
        </p:txBody>
      </p:sp>
      <p:pic>
        <p:nvPicPr>
          <p:cNvPr id="317" name="19-03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1" name="Shape 321"/>
          <p:cNvSpPr/>
          <p:nvPr>
            <p:ph type="title"/>
          </p:nvPr>
        </p:nvSpPr>
        <p:spPr>
          <a:prstGeom prst="rect">
            <a:avLst/>
          </a:prstGeom>
        </p:spPr>
        <p:txBody>
          <a:bodyPr/>
          <a:lstStyle/>
          <a:p>
            <a:pPr/>
          </a:p>
        </p:txBody>
      </p:sp>
      <p:sp>
        <p:nvSpPr>
          <p:cNvPr id="322" name="Shape 322"/>
          <p:cNvSpPr/>
          <p:nvPr>
            <p:ph type="body" idx="1"/>
          </p:nvPr>
        </p:nvSpPr>
        <p:spPr>
          <a:prstGeom prst="rect">
            <a:avLst/>
          </a:prstGeom>
        </p:spPr>
        <p:txBody>
          <a:bodyPr/>
          <a:lstStyle/>
          <a:p>
            <a:pPr/>
          </a:p>
        </p:txBody>
      </p:sp>
      <p:pic>
        <p:nvPicPr>
          <p:cNvPr id="323" name="19-03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7" name="Shape 327"/>
          <p:cNvSpPr/>
          <p:nvPr>
            <p:ph type="title"/>
          </p:nvPr>
        </p:nvSpPr>
        <p:spPr>
          <a:prstGeom prst="rect">
            <a:avLst/>
          </a:prstGeom>
        </p:spPr>
        <p:txBody>
          <a:bodyPr/>
          <a:lstStyle/>
          <a:p>
            <a:pPr/>
          </a:p>
        </p:txBody>
      </p:sp>
      <p:sp>
        <p:nvSpPr>
          <p:cNvPr id="328" name="Shape 328"/>
          <p:cNvSpPr/>
          <p:nvPr>
            <p:ph type="body" idx="1"/>
          </p:nvPr>
        </p:nvSpPr>
        <p:spPr>
          <a:prstGeom prst="rect">
            <a:avLst/>
          </a:prstGeom>
        </p:spPr>
        <p:txBody>
          <a:bodyPr/>
          <a:lstStyle/>
          <a:p>
            <a:pPr/>
          </a:p>
        </p:txBody>
      </p:sp>
      <p:pic>
        <p:nvPicPr>
          <p:cNvPr id="329" name="19-03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Shape 333"/>
          <p:cNvSpPr/>
          <p:nvPr>
            <p:ph type="title"/>
          </p:nvPr>
        </p:nvSpPr>
        <p:spPr>
          <a:prstGeom prst="rect">
            <a:avLst/>
          </a:prstGeom>
        </p:spPr>
        <p:txBody>
          <a:bodyPr/>
          <a:lstStyle/>
          <a:p>
            <a:pPr/>
          </a:p>
        </p:txBody>
      </p:sp>
      <p:sp>
        <p:nvSpPr>
          <p:cNvPr id="334" name="Shape 334"/>
          <p:cNvSpPr/>
          <p:nvPr>
            <p:ph type="body" idx="1"/>
          </p:nvPr>
        </p:nvSpPr>
        <p:spPr>
          <a:prstGeom prst="rect">
            <a:avLst/>
          </a:prstGeom>
        </p:spPr>
        <p:txBody>
          <a:bodyPr/>
          <a:lstStyle/>
          <a:p>
            <a:pPr/>
          </a:p>
        </p:txBody>
      </p:sp>
      <p:pic>
        <p:nvPicPr>
          <p:cNvPr id="335" name="19-03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9" name="Shape 339"/>
          <p:cNvSpPr/>
          <p:nvPr>
            <p:ph type="title"/>
          </p:nvPr>
        </p:nvSpPr>
        <p:spPr>
          <a:prstGeom prst="rect">
            <a:avLst/>
          </a:prstGeom>
        </p:spPr>
        <p:txBody>
          <a:bodyPr/>
          <a:lstStyle/>
          <a:p>
            <a:pPr/>
          </a:p>
        </p:txBody>
      </p:sp>
      <p:sp>
        <p:nvSpPr>
          <p:cNvPr id="340" name="Shape 340"/>
          <p:cNvSpPr/>
          <p:nvPr>
            <p:ph type="body" idx="1"/>
          </p:nvPr>
        </p:nvSpPr>
        <p:spPr>
          <a:prstGeom prst="rect">
            <a:avLst/>
          </a:prstGeom>
        </p:spPr>
        <p:txBody>
          <a:bodyPr/>
          <a:lstStyle/>
          <a:p>
            <a:pPr/>
          </a:p>
        </p:txBody>
      </p:sp>
      <p:pic>
        <p:nvPicPr>
          <p:cNvPr id="341" name="19-03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5" name="Shape 345"/>
          <p:cNvSpPr/>
          <p:nvPr>
            <p:ph type="title"/>
          </p:nvPr>
        </p:nvSpPr>
        <p:spPr>
          <a:prstGeom prst="rect">
            <a:avLst/>
          </a:prstGeom>
        </p:spPr>
        <p:txBody>
          <a:bodyPr/>
          <a:lstStyle/>
          <a:p>
            <a:pPr/>
          </a:p>
        </p:txBody>
      </p:sp>
      <p:sp>
        <p:nvSpPr>
          <p:cNvPr id="346" name="Shape 346"/>
          <p:cNvSpPr/>
          <p:nvPr>
            <p:ph type="body" idx="1"/>
          </p:nvPr>
        </p:nvSpPr>
        <p:spPr>
          <a:prstGeom prst="rect">
            <a:avLst/>
          </a:prstGeom>
        </p:spPr>
        <p:txBody>
          <a:bodyPr/>
          <a:lstStyle/>
          <a:p>
            <a:pPr/>
          </a:p>
        </p:txBody>
      </p:sp>
      <p:pic>
        <p:nvPicPr>
          <p:cNvPr id="347" name="19-03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1" name="Shape 351"/>
          <p:cNvSpPr/>
          <p:nvPr>
            <p:ph type="title"/>
          </p:nvPr>
        </p:nvSpPr>
        <p:spPr>
          <a:prstGeom prst="rect">
            <a:avLst/>
          </a:prstGeom>
        </p:spPr>
        <p:txBody>
          <a:bodyPr/>
          <a:lstStyle/>
          <a:p>
            <a:pPr/>
          </a:p>
        </p:txBody>
      </p:sp>
      <p:sp>
        <p:nvSpPr>
          <p:cNvPr id="352" name="Shape 352"/>
          <p:cNvSpPr/>
          <p:nvPr>
            <p:ph type="body" idx="1"/>
          </p:nvPr>
        </p:nvSpPr>
        <p:spPr>
          <a:prstGeom prst="rect">
            <a:avLst/>
          </a:prstGeom>
        </p:spPr>
        <p:txBody>
          <a:bodyPr/>
          <a:lstStyle/>
          <a:p>
            <a:pPr/>
          </a:p>
        </p:txBody>
      </p:sp>
      <p:pic>
        <p:nvPicPr>
          <p:cNvPr id="353" name="19-03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7" name="Shape 357"/>
          <p:cNvSpPr/>
          <p:nvPr>
            <p:ph type="title"/>
          </p:nvPr>
        </p:nvSpPr>
        <p:spPr>
          <a:prstGeom prst="rect">
            <a:avLst/>
          </a:prstGeom>
        </p:spPr>
        <p:txBody>
          <a:bodyPr/>
          <a:lstStyle/>
          <a:p>
            <a:pPr/>
          </a:p>
        </p:txBody>
      </p:sp>
      <p:pic>
        <p:nvPicPr>
          <p:cNvPr id="358" name="19-03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2" name="Shape 362"/>
          <p:cNvSpPr/>
          <p:nvPr>
            <p:ph type="title"/>
          </p:nvPr>
        </p:nvSpPr>
        <p:spPr>
          <a:prstGeom prst="rect">
            <a:avLst/>
          </a:prstGeom>
        </p:spPr>
        <p:txBody>
          <a:bodyPr/>
          <a:lstStyle/>
          <a:p>
            <a:pPr/>
          </a:p>
        </p:txBody>
      </p:sp>
      <p:sp>
        <p:nvSpPr>
          <p:cNvPr id="363" name="Shape 363"/>
          <p:cNvSpPr/>
          <p:nvPr>
            <p:ph type="body" idx="1"/>
          </p:nvPr>
        </p:nvSpPr>
        <p:spPr>
          <a:prstGeom prst="rect">
            <a:avLst/>
          </a:prstGeom>
        </p:spPr>
        <p:txBody>
          <a:bodyPr/>
          <a:lstStyle/>
          <a:p>
            <a:pPr/>
          </a:p>
        </p:txBody>
      </p:sp>
      <p:pic>
        <p:nvPicPr>
          <p:cNvPr id="364" name="19-03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Shape 153"/>
          <p:cNvSpPr/>
          <p:nvPr>
            <p:ph type="title"/>
          </p:nvPr>
        </p:nvSpPr>
        <p:spPr>
          <a:prstGeom prst="rect">
            <a:avLst/>
          </a:prstGeom>
        </p:spPr>
        <p:txBody>
          <a:bodyPr/>
          <a:lstStyle/>
          <a:p>
            <a:pPr/>
          </a:p>
        </p:txBody>
      </p:sp>
      <p:sp>
        <p:nvSpPr>
          <p:cNvPr id="154" name="Shape 154"/>
          <p:cNvSpPr/>
          <p:nvPr>
            <p:ph type="body" idx="1"/>
          </p:nvPr>
        </p:nvSpPr>
        <p:spPr>
          <a:prstGeom prst="rect">
            <a:avLst/>
          </a:prstGeom>
        </p:spPr>
        <p:txBody>
          <a:bodyPr/>
          <a:lstStyle/>
          <a:p>
            <a:pPr/>
          </a:p>
        </p:txBody>
      </p:sp>
      <p:pic>
        <p:nvPicPr>
          <p:cNvPr id="155" name="iStock_000017344094-800x60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8" name="Shape 368"/>
          <p:cNvSpPr/>
          <p:nvPr>
            <p:ph type="title"/>
          </p:nvPr>
        </p:nvSpPr>
        <p:spPr>
          <a:prstGeom prst="rect">
            <a:avLst/>
          </a:prstGeom>
        </p:spPr>
        <p:txBody>
          <a:bodyPr/>
          <a:lstStyle/>
          <a:p>
            <a:pPr/>
          </a:p>
        </p:txBody>
      </p:sp>
      <p:sp>
        <p:nvSpPr>
          <p:cNvPr id="369" name="Shape 369"/>
          <p:cNvSpPr/>
          <p:nvPr>
            <p:ph type="body" idx="1"/>
          </p:nvPr>
        </p:nvSpPr>
        <p:spPr>
          <a:prstGeom prst="rect">
            <a:avLst/>
          </a:prstGeom>
        </p:spPr>
        <p:txBody>
          <a:bodyPr/>
          <a:lstStyle/>
          <a:p>
            <a:pPr/>
          </a:p>
        </p:txBody>
      </p:sp>
      <p:pic>
        <p:nvPicPr>
          <p:cNvPr id="370" name="2005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4" name="Shape 374"/>
          <p:cNvSpPr/>
          <p:nvPr>
            <p:ph type="title"/>
          </p:nvPr>
        </p:nvSpPr>
        <p:spPr>
          <a:prstGeom prst="rect">
            <a:avLst/>
          </a:prstGeom>
        </p:spPr>
        <p:txBody>
          <a:bodyPr/>
          <a:lstStyle/>
          <a:p>
            <a:pPr/>
          </a:p>
        </p:txBody>
      </p:sp>
      <p:sp>
        <p:nvSpPr>
          <p:cNvPr id="375" name="Shape 375"/>
          <p:cNvSpPr/>
          <p:nvPr>
            <p:ph type="body" idx="1"/>
          </p:nvPr>
        </p:nvSpPr>
        <p:spPr>
          <a:prstGeom prst="rect">
            <a:avLst/>
          </a:prstGeom>
        </p:spPr>
        <p:txBody>
          <a:bodyPr/>
          <a:lstStyle/>
          <a:p>
            <a:pPr/>
          </a:p>
        </p:txBody>
      </p:sp>
      <p:pic>
        <p:nvPicPr>
          <p:cNvPr id="376" name="19-04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0" name="Shape 380"/>
          <p:cNvSpPr/>
          <p:nvPr>
            <p:ph type="title"/>
          </p:nvPr>
        </p:nvSpPr>
        <p:spPr>
          <a:prstGeom prst="rect">
            <a:avLst/>
          </a:prstGeom>
        </p:spPr>
        <p:txBody>
          <a:bodyPr/>
          <a:lstStyle/>
          <a:p>
            <a:pPr/>
          </a:p>
        </p:txBody>
      </p:sp>
      <p:sp>
        <p:nvSpPr>
          <p:cNvPr id="381" name="Shape 381"/>
          <p:cNvSpPr/>
          <p:nvPr>
            <p:ph type="body" idx="1"/>
          </p:nvPr>
        </p:nvSpPr>
        <p:spPr>
          <a:prstGeom prst="rect">
            <a:avLst/>
          </a:prstGeom>
        </p:spPr>
        <p:txBody>
          <a:bodyPr/>
          <a:lstStyle/>
          <a:p>
            <a:pPr/>
          </a:p>
        </p:txBody>
      </p:sp>
      <p:pic>
        <p:nvPicPr>
          <p:cNvPr id="382" name="19-04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6" name="Shape 386"/>
          <p:cNvSpPr/>
          <p:nvPr>
            <p:ph type="title"/>
          </p:nvPr>
        </p:nvSpPr>
        <p:spPr>
          <a:prstGeom prst="rect">
            <a:avLst/>
          </a:prstGeom>
        </p:spPr>
        <p:txBody>
          <a:bodyPr/>
          <a:lstStyle/>
          <a:p>
            <a:pPr/>
          </a:p>
        </p:txBody>
      </p:sp>
      <p:sp>
        <p:nvSpPr>
          <p:cNvPr id="387" name="Shape 387"/>
          <p:cNvSpPr/>
          <p:nvPr>
            <p:ph type="body" idx="1"/>
          </p:nvPr>
        </p:nvSpPr>
        <p:spPr>
          <a:prstGeom prst="rect">
            <a:avLst/>
          </a:prstGeom>
        </p:spPr>
        <p:txBody>
          <a:bodyPr/>
          <a:lstStyle/>
          <a:p>
            <a:pPr/>
          </a:p>
        </p:txBody>
      </p:sp>
      <p:pic>
        <p:nvPicPr>
          <p:cNvPr id="388" name="19-04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2" name="Shape 392"/>
          <p:cNvSpPr/>
          <p:nvPr>
            <p:ph type="title"/>
          </p:nvPr>
        </p:nvSpPr>
        <p:spPr>
          <a:prstGeom prst="rect">
            <a:avLst/>
          </a:prstGeom>
        </p:spPr>
        <p:txBody>
          <a:bodyPr/>
          <a:lstStyle/>
          <a:p>
            <a:pPr/>
          </a:p>
        </p:txBody>
      </p:sp>
      <p:sp>
        <p:nvSpPr>
          <p:cNvPr id="393" name="Shape 393"/>
          <p:cNvSpPr/>
          <p:nvPr>
            <p:ph type="body" idx="1"/>
          </p:nvPr>
        </p:nvSpPr>
        <p:spPr>
          <a:prstGeom prst="rect">
            <a:avLst/>
          </a:prstGeom>
        </p:spPr>
        <p:txBody>
          <a:bodyPr/>
          <a:lstStyle/>
          <a:p>
            <a:pPr/>
          </a:p>
        </p:txBody>
      </p:sp>
      <p:pic>
        <p:nvPicPr>
          <p:cNvPr id="394" name="19-04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8" name="Shape 398"/>
          <p:cNvSpPr/>
          <p:nvPr>
            <p:ph type="title"/>
          </p:nvPr>
        </p:nvSpPr>
        <p:spPr>
          <a:prstGeom prst="rect">
            <a:avLst/>
          </a:prstGeom>
        </p:spPr>
        <p:txBody>
          <a:bodyPr/>
          <a:lstStyle/>
          <a:p>
            <a:pPr/>
          </a:p>
        </p:txBody>
      </p:sp>
      <p:sp>
        <p:nvSpPr>
          <p:cNvPr id="399" name="Shape 399"/>
          <p:cNvSpPr/>
          <p:nvPr>
            <p:ph type="body" idx="1"/>
          </p:nvPr>
        </p:nvSpPr>
        <p:spPr>
          <a:prstGeom prst="rect">
            <a:avLst/>
          </a:prstGeom>
        </p:spPr>
        <p:txBody>
          <a:bodyPr/>
          <a:lstStyle/>
          <a:p>
            <a:pPr/>
          </a:p>
        </p:txBody>
      </p:sp>
      <p:pic>
        <p:nvPicPr>
          <p:cNvPr id="400" name="19-04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4" name="Shape 404"/>
          <p:cNvSpPr/>
          <p:nvPr>
            <p:ph type="title"/>
          </p:nvPr>
        </p:nvSpPr>
        <p:spPr>
          <a:prstGeom prst="rect">
            <a:avLst/>
          </a:prstGeom>
        </p:spPr>
        <p:txBody>
          <a:bodyPr/>
          <a:lstStyle/>
          <a:p>
            <a:pPr/>
          </a:p>
        </p:txBody>
      </p:sp>
      <p:sp>
        <p:nvSpPr>
          <p:cNvPr id="405" name="Shape 405"/>
          <p:cNvSpPr/>
          <p:nvPr>
            <p:ph type="body" idx="1"/>
          </p:nvPr>
        </p:nvSpPr>
        <p:spPr>
          <a:prstGeom prst="rect">
            <a:avLst/>
          </a:prstGeom>
        </p:spPr>
        <p:txBody>
          <a:bodyPr/>
          <a:lstStyle/>
          <a:p>
            <a:pPr/>
          </a:p>
        </p:txBody>
      </p:sp>
      <p:pic>
        <p:nvPicPr>
          <p:cNvPr id="406" name="19-04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0" name="Shape 410"/>
          <p:cNvSpPr/>
          <p:nvPr>
            <p:ph type="title"/>
          </p:nvPr>
        </p:nvSpPr>
        <p:spPr>
          <a:prstGeom prst="rect">
            <a:avLst/>
          </a:prstGeom>
        </p:spPr>
        <p:txBody>
          <a:bodyPr/>
          <a:lstStyle/>
          <a:p>
            <a:pPr/>
          </a:p>
        </p:txBody>
      </p:sp>
      <p:sp>
        <p:nvSpPr>
          <p:cNvPr id="411" name="Shape 411"/>
          <p:cNvSpPr/>
          <p:nvPr>
            <p:ph type="body" idx="1"/>
          </p:nvPr>
        </p:nvSpPr>
        <p:spPr>
          <a:prstGeom prst="rect">
            <a:avLst/>
          </a:prstGeom>
        </p:spPr>
        <p:txBody>
          <a:bodyPr/>
          <a:lstStyle/>
          <a:p>
            <a:pPr/>
          </a:p>
        </p:txBody>
      </p:sp>
      <p:pic>
        <p:nvPicPr>
          <p:cNvPr id="412" name="19-04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6" name="Shape 416"/>
          <p:cNvSpPr/>
          <p:nvPr>
            <p:ph type="title"/>
          </p:nvPr>
        </p:nvSpPr>
        <p:spPr>
          <a:prstGeom prst="rect">
            <a:avLst/>
          </a:prstGeom>
        </p:spPr>
        <p:txBody>
          <a:bodyPr/>
          <a:lstStyle/>
          <a:p>
            <a:pPr/>
          </a:p>
        </p:txBody>
      </p:sp>
      <p:sp>
        <p:nvSpPr>
          <p:cNvPr id="417" name="Shape 417"/>
          <p:cNvSpPr/>
          <p:nvPr>
            <p:ph type="body" idx="1"/>
          </p:nvPr>
        </p:nvSpPr>
        <p:spPr>
          <a:prstGeom prst="rect">
            <a:avLst/>
          </a:prstGeom>
        </p:spPr>
        <p:txBody>
          <a:bodyPr/>
          <a:lstStyle/>
          <a:p>
            <a:pPr/>
          </a:p>
        </p:txBody>
      </p:sp>
      <p:pic>
        <p:nvPicPr>
          <p:cNvPr id="418" name="19-04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2" name="Shape 422"/>
          <p:cNvSpPr/>
          <p:nvPr>
            <p:ph type="title"/>
          </p:nvPr>
        </p:nvSpPr>
        <p:spPr>
          <a:prstGeom prst="rect">
            <a:avLst/>
          </a:prstGeom>
        </p:spPr>
        <p:txBody>
          <a:bodyPr/>
          <a:lstStyle/>
          <a:p>
            <a:pPr/>
          </a:p>
        </p:txBody>
      </p:sp>
      <p:sp>
        <p:nvSpPr>
          <p:cNvPr id="423" name="Shape 423"/>
          <p:cNvSpPr/>
          <p:nvPr>
            <p:ph type="body" idx="1"/>
          </p:nvPr>
        </p:nvSpPr>
        <p:spPr>
          <a:prstGeom prst="rect">
            <a:avLst/>
          </a:prstGeom>
        </p:spPr>
        <p:txBody>
          <a:bodyPr/>
          <a:lstStyle/>
          <a:p>
            <a:pPr/>
          </a:p>
        </p:txBody>
      </p:sp>
      <p:pic>
        <p:nvPicPr>
          <p:cNvPr id="424" name="19-04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Shape 159"/>
          <p:cNvSpPr/>
          <p:nvPr>
            <p:ph type="title"/>
          </p:nvPr>
        </p:nvSpPr>
        <p:spPr>
          <a:prstGeom prst="rect">
            <a:avLst/>
          </a:prstGeom>
        </p:spPr>
        <p:txBody>
          <a:bodyPr/>
          <a:lstStyle/>
          <a:p>
            <a:pPr/>
          </a:p>
        </p:txBody>
      </p:sp>
      <p:sp>
        <p:nvSpPr>
          <p:cNvPr id="160" name="Shape 160"/>
          <p:cNvSpPr/>
          <p:nvPr>
            <p:ph type="body" idx="1"/>
          </p:nvPr>
        </p:nvSpPr>
        <p:spPr>
          <a:prstGeom prst="rect">
            <a:avLst/>
          </a:prstGeom>
        </p:spPr>
        <p:txBody>
          <a:bodyPr/>
          <a:lstStyle/>
          <a:p>
            <a:pPr/>
          </a:p>
        </p:txBody>
      </p:sp>
      <p:pic>
        <p:nvPicPr>
          <p:cNvPr id="161" name="19-00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8" name="Shape 428"/>
          <p:cNvSpPr/>
          <p:nvPr>
            <p:ph type="title"/>
          </p:nvPr>
        </p:nvSpPr>
        <p:spPr>
          <a:prstGeom prst="rect">
            <a:avLst/>
          </a:prstGeom>
        </p:spPr>
        <p:txBody>
          <a:bodyPr/>
          <a:lstStyle/>
          <a:p>
            <a:pPr/>
          </a:p>
        </p:txBody>
      </p:sp>
      <p:sp>
        <p:nvSpPr>
          <p:cNvPr id="429" name="Shape 429"/>
          <p:cNvSpPr/>
          <p:nvPr>
            <p:ph type="body" idx="1"/>
          </p:nvPr>
        </p:nvSpPr>
        <p:spPr>
          <a:prstGeom prst="rect">
            <a:avLst/>
          </a:prstGeom>
        </p:spPr>
        <p:txBody>
          <a:bodyPr/>
          <a:lstStyle/>
          <a:p>
            <a:pPr/>
          </a:p>
        </p:txBody>
      </p:sp>
      <p:pic>
        <p:nvPicPr>
          <p:cNvPr id="430" name="19-05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4" name="Shape 434"/>
          <p:cNvSpPr/>
          <p:nvPr>
            <p:ph type="title"/>
          </p:nvPr>
        </p:nvSpPr>
        <p:spPr>
          <a:prstGeom prst="rect">
            <a:avLst/>
          </a:prstGeom>
        </p:spPr>
        <p:txBody>
          <a:bodyPr/>
          <a:lstStyle/>
          <a:p>
            <a:pPr/>
          </a:p>
        </p:txBody>
      </p:sp>
      <p:sp>
        <p:nvSpPr>
          <p:cNvPr id="435" name="Shape 435"/>
          <p:cNvSpPr/>
          <p:nvPr>
            <p:ph type="body" idx="1"/>
          </p:nvPr>
        </p:nvSpPr>
        <p:spPr>
          <a:prstGeom prst="rect">
            <a:avLst/>
          </a:prstGeom>
        </p:spPr>
        <p:txBody>
          <a:bodyPr/>
          <a:lstStyle/>
          <a:p>
            <a:pPr/>
          </a:p>
        </p:txBody>
      </p:sp>
      <p:pic>
        <p:nvPicPr>
          <p:cNvPr id="436" name="19-05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0" name="Shape 440"/>
          <p:cNvSpPr/>
          <p:nvPr>
            <p:ph type="title"/>
          </p:nvPr>
        </p:nvSpPr>
        <p:spPr>
          <a:prstGeom prst="rect">
            <a:avLst/>
          </a:prstGeom>
        </p:spPr>
        <p:txBody>
          <a:bodyPr/>
          <a:lstStyle/>
          <a:p>
            <a:pPr/>
          </a:p>
        </p:txBody>
      </p:sp>
      <p:sp>
        <p:nvSpPr>
          <p:cNvPr id="441" name="Shape 441"/>
          <p:cNvSpPr/>
          <p:nvPr>
            <p:ph type="body" idx="1"/>
          </p:nvPr>
        </p:nvSpPr>
        <p:spPr>
          <a:prstGeom prst="rect">
            <a:avLst/>
          </a:prstGeom>
        </p:spPr>
        <p:txBody>
          <a:bodyPr/>
          <a:lstStyle/>
          <a:p>
            <a:pPr/>
          </a:p>
        </p:txBody>
      </p:sp>
      <p:pic>
        <p:nvPicPr>
          <p:cNvPr id="442" name="19-05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6" name="Shape 446"/>
          <p:cNvSpPr/>
          <p:nvPr>
            <p:ph type="title"/>
          </p:nvPr>
        </p:nvSpPr>
        <p:spPr>
          <a:prstGeom prst="rect">
            <a:avLst/>
          </a:prstGeom>
        </p:spPr>
        <p:txBody>
          <a:bodyPr/>
          <a:lstStyle/>
          <a:p>
            <a:pPr/>
          </a:p>
        </p:txBody>
      </p:sp>
      <p:sp>
        <p:nvSpPr>
          <p:cNvPr id="447" name="Shape 447"/>
          <p:cNvSpPr/>
          <p:nvPr>
            <p:ph type="body" idx="1"/>
          </p:nvPr>
        </p:nvSpPr>
        <p:spPr>
          <a:prstGeom prst="rect">
            <a:avLst/>
          </a:prstGeom>
        </p:spPr>
        <p:txBody>
          <a:bodyPr/>
          <a:lstStyle/>
          <a:p>
            <a:pPr/>
          </a:p>
        </p:txBody>
      </p:sp>
      <p:pic>
        <p:nvPicPr>
          <p:cNvPr id="448" name="19-05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2" name="Shape 452"/>
          <p:cNvSpPr/>
          <p:nvPr>
            <p:ph type="title"/>
          </p:nvPr>
        </p:nvSpPr>
        <p:spPr>
          <a:prstGeom prst="rect">
            <a:avLst/>
          </a:prstGeom>
        </p:spPr>
        <p:txBody>
          <a:bodyPr/>
          <a:lstStyle/>
          <a:p>
            <a:pPr/>
          </a:p>
        </p:txBody>
      </p:sp>
      <p:sp>
        <p:nvSpPr>
          <p:cNvPr id="453" name="Shape 453"/>
          <p:cNvSpPr/>
          <p:nvPr>
            <p:ph type="body" idx="1"/>
          </p:nvPr>
        </p:nvSpPr>
        <p:spPr>
          <a:prstGeom prst="rect">
            <a:avLst/>
          </a:prstGeom>
        </p:spPr>
        <p:txBody>
          <a:bodyPr/>
          <a:lstStyle/>
          <a:p>
            <a:pPr/>
          </a:p>
        </p:txBody>
      </p:sp>
      <p:pic>
        <p:nvPicPr>
          <p:cNvPr id="454" name="19-05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8" name="Shape 458"/>
          <p:cNvSpPr/>
          <p:nvPr>
            <p:ph type="title"/>
          </p:nvPr>
        </p:nvSpPr>
        <p:spPr>
          <a:prstGeom prst="rect">
            <a:avLst/>
          </a:prstGeom>
        </p:spPr>
        <p:txBody>
          <a:bodyPr/>
          <a:lstStyle/>
          <a:p>
            <a:pPr/>
          </a:p>
        </p:txBody>
      </p:sp>
      <p:sp>
        <p:nvSpPr>
          <p:cNvPr id="459" name="Shape 459"/>
          <p:cNvSpPr/>
          <p:nvPr>
            <p:ph type="body" idx="1"/>
          </p:nvPr>
        </p:nvSpPr>
        <p:spPr>
          <a:prstGeom prst="rect">
            <a:avLst/>
          </a:prstGeom>
        </p:spPr>
        <p:txBody>
          <a:bodyPr/>
          <a:lstStyle/>
          <a:p>
            <a:pPr/>
          </a:p>
        </p:txBody>
      </p:sp>
      <p:pic>
        <p:nvPicPr>
          <p:cNvPr id="460" name="19-05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4" name="Shape 464"/>
          <p:cNvSpPr/>
          <p:nvPr>
            <p:ph type="title"/>
          </p:nvPr>
        </p:nvSpPr>
        <p:spPr>
          <a:prstGeom prst="rect">
            <a:avLst/>
          </a:prstGeom>
        </p:spPr>
        <p:txBody>
          <a:bodyPr/>
          <a:lstStyle/>
          <a:p>
            <a:pPr/>
          </a:p>
        </p:txBody>
      </p:sp>
      <p:sp>
        <p:nvSpPr>
          <p:cNvPr id="465" name="Shape 465"/>
          <p:cNvSpPr/>
          <p:nvPr>
            <p:ph type="body" idx="1"/>
          </p:nvPr>
        </p:nvSpPr>
        <p:spPr>
          <a:prstGeom prst="rect">
            <a:avLst/>
          </a:prstGeom>
        </p:spPr>
        <p:txBody>
          <a:bodyPr/>
          <a:lstStyle/>
          <a:p>
            <a:pPr/>
          </a:p>
        </p:txBody>
      </p:sp>
      <p:pic>
        <p:nvPicPr>
          <p:cNvPr id="466" name="2007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0" name="Shape 470"/>
          <p:cNvSpPr/>
          <p:nvPr>
            <p:ph type="title"/>
          </p:nvPr>
        </p:nvSpPr>
        <p:spPr>
          <a:prstGeom prst="rect">
            <a:avLst/>
          </a:prstGeom>
        </p:spPr>
        <p:txBody>
          <a:bodyPr/>
          <a:lstStyle/>
          <a:p>
            <a:pPr/>
          </a:p>
        </p:txBody>
      </p:sp>
      <p:sp>
        <p:nvSpPr>
          <p:cNvPr id="471" name="Shape 471"/>
          <p:cNvSpPr/>
          <p:nvPr>
            <p:ph type="body" idx="1"/>
          </p:nvPr>
        </p:nvSpPr>
        <p:spPr>
          <a:prstGeom prst="rect">
            <a:avLst/>
          </a:prstGeom>
        </p:spPr>
        <p:txBody>
          <a:bodyPr/>
          <a:lstStyle/>
          <a:p>
            <a:pPr/>
          </a:p>
        </p:txBody>
      </p:sp>
      <p:pic>
        <p:nvPicPr>
          <p:cNvPr id="472" name="2007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6" name="Shape 476"/>
          <p:cNvSpPr/>
          <p:nvPr>
            <p:ph type="title"/>
          </p:nvPr>
        </p:nvSpPr>
        <p:spPr>
          <a:prstGeom prst="rect">
            <a:avLst/>
          </a:prstGeom>
        </p:spPr>
        <p:txBody>
          <a:bodyPr/>
          <a:lstStyle/>
          <a:p>
            <a:pPr/>
          </a:p>
        </p:txBody>
      </p:sp>
      <p:sp>
        <p:nvSpPr>
          <p:cNvPr id="477" name="Shape 477"/>
          <p:cNvSpPr/>
          <p:nvPr>
            <p:ph type="body" idx="1"/>
          </p:nvPr>
        </p:nvSpPr>
        <p:spPr>
          <a:prstGeom prst="rect">
            <a:avLst/>
          </a:prstGeom>
        </p:spPr>
        <p:txBody>
          <a:bodyPr/>
          <a:lstStyle/>
          <a:p>
            <a:pPr/>
          </a:p>
        </p:txBody>
      </p:sp>
      <p:pic>
        <p:nvPicPr>
          <p:cNvPr id="478" name="2007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2" name="Shape 482"/>
          <p:cNvSpPr/>
          <p:nvPr>
            <p:ph type="title"/>
          </p:nvPr>
        </p:nvSpPr>
        <p:spPr>
          <a:prstGeom prst="rect">
            <a:avLst/>
          </a:prstGeom>
        </p:spPr>
        <p:txBody>
          <a:bodyPr/>
          <a:lstStyle/>
          <a:p>
            <a:pPr/>
          </a:p>
        </p:txBody>
      </p:sp>
      <p:sp>
        <p:nvSpPr>
          <p:cNvPr id="483" name="Shape 483"/>
          <p:cNvSpPr/>
          <p:nvPr>
            <p:ph type="body" idx="1"/>
          </p:nvPr>
        </p:nvSpPr>
        <p:spPr>
          <a:prstGeom prst="rect">
            <a:avLst/>
          </a:prstGeom>
        </p:spPr>
        <p:txBody>
          <a:bodyPr/>
          <a:lstStyle/>
          <a:p>
            <a:pPr/>
          </a:p>
        </p:txBody>
      </p:sp>
      <p:pic>
        <p:nvPicPr>
          <p:cNvPr id="484" name="2007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 name="Shape 165"/>
          <p:cNvSpPr/>
          <p:nvPr>
            <p:ph type="title"/>
          </p:nvPr>
        </p:nvSpPr>
        <p:spPr>
          <a:prstGeom prst="rect">
            <a:avLst/>
          </a:prstGeom>
        </p:spPr>
        <p:txBody>
          <a:bodyPr/>
          <a:lstStyle/>
          <a:p>
            <a:pPr/>
          </a:p>
        </p:txBody>
      </p:sp>
      <p:sp>
        <p:nvSpPr>
          <p:cNvPr id="166" name="Shape 166"/>
          <p:cNvSpPr/>
          <p:nvPr>
            <p:ph type="body" idx="1"/>
          </p:nvPr>
        </p:nvSpPr>
        <p:spPr>
          <a:prstGeom prst="rect">
            <a:avLst/>
          </a:prstGeom>
        </p:spPr>
        <p:txBody>
          <a:bodyPr/>
          <a:lstStyle/>
          <a:p>
            <a:pPr/>
          </a:p>
        </p:txBody>
      </p:sp>
      <p:pic>
        <p:nvPicPr>
          <p:cNvPr id="167" name="19-00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8" name="Shape 488"/>
          <p:cNvSpPr/>
          <p:nvPr>
            <p:ph type="title"/>
          </p:nvPr>
        </p:nvSpPr>
        <p:spPr>
          <a:prstGeom prst="rect">
            <a:avLst/>
          </a:prstGeom>
        </p:spPr>
        <p:txBody>
          <a:bodyPr/>
          <a:lstStyle/>
          <a:p>
            <a:pPr/>
          </a:p>
        </p:txBody>
      </p:sp>
      <p:sp>
        <p:nvSpPr>
          <p:cNvPr id="489" name="Shape 489"/>
          <p:cNvSpPr/>
          <p:nvPr>
            <p:ph type="body" idx="1"/>
          </p:nvPr>
        </p:nvSpPr>
        <p:spPr>
          <a:prstGeom prst="rect">
            <a:avLst/>
          </a:prstGeom>
        </p:spPr>
        <p:txBody>
          <a:bodyPr/>
          <a:lstStyle/>
          <a:p>
            <a:pPr/>
          </a:p>
        </p:txBody>
      </p:sp>
      <p:pic>
        <p:nvPicPr>
          <p:cNvPr id="490" name="2007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4" name="Shape 494"/>
          <p:cNvSpPr/>
          <p:nvPr>
            <p:ph type="title"/>
          </p:nvPr>
        </p:nvSpPr>
        <p:spPr>
          <a:prstGeom prst="rect">
            <a:avLst/>
          </a:prstGeom>
        </p:spPr>
        <p:txBody>
          <a:bodyPr/>
          <a:lstStyle/>
          <a:p>
            <a:pPr/>
          </a:p>
        </p:txBody>
      </p:sp>
      <p:sp>
        <p:nvSpPr>
          <p:cNvPr id="495" name="Shape 495"/>
          <p:cNvSpPr/>
          <p:nvPr>
            <p:ph type="body" idx="1"/>
          </p:nvPr>
        </p:nvSpPr>
        <p:spPr>
          <a:prstGeom prst="rect">
            <a:avLst/>
          </a:prstGeom>
        </p:spPr>
        <p:txBody>
          <a:bodyPr/>
          <a:lstStyle/>
          <a:p>
            <a:pPr/>
          </a:p>
        </p:txBody>
      </p:sp>
      <p:pic>
        <p:nvPicPr>
          <p:cNvPr id="496" name="2007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0" name="Shape 500"/>
          <p:cNvSpPr/>
          <p:nvPr>
            <p:ph type="title"/>
          </p:nvPr>
        </p:nvSpPr>
        <p:spPr>
          <a:prstGeom prst="rect">
            <a:avLst/>
          </a:prstGeom>
        </p:spPr>
        <p:txBody>
          <a:bodyPr/>
          <a:lstStyle/>
          <a:p>
            <a:pPr/>
          </a:p>
        </p:txBody>
      </p:sp>
      <p:sp>
        <p:nvSpPr>
          <p:cNvPr id="501" name="Shape 501"/>
          <p:cNvSpPr/>
          <p:nvPr>
            <p:ph type="body" idx="1"/>
          </p:nvPr>
        </p:nvSpPr>
        <p:spPr>
          <a:prstGeom prst="rect">
            <a:avLst/>
          </a:prstGeom>
        </p:spPr>
        <p:txBody>
          <a:bodyPr/>
          <a:lstStyle/>
          <a:p>
            <a:pPr/>
          </a:p>
        </p:txBody>
      </p:sp>
      <p:pic>
        <p:nvPicPr>
          <p:cNvPr id="502" name="2007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6" name="Shape 506"/>
          <p:cNvSpPr/>
          <p:nvPr>
            <p:ph type="title"/>
          </p:nvPr>
        </p:nvSpPr>
        <p:spPr>
          <a:prstGeom prst="rect">
            <a:avLst/>
          </a:prstGeom>
        </p:spPr>
        <p:txBody>
          <a:bodyPr/>
          <a:lstStyle/>
          <a:p>
            <a:pPr/>
          </a:p>
        </p:txBody>
      </p:sp>
      <p:sp>
        <p:nvSpPr>
          <p:cNvPr id="507" name="Shape 507"/>
          <p:cNvSpPr/>
          <p:nvPr>
            <p:ph type="body" idx="1"/>
          </p:nvPr>
        </p:nvSpPr>
        <p:spPr>
          <a:prstGeom prst="rect">
            <a:avLst/>
          </a:prstGeom>
        </p:spPr>
        <p:txBody>
          <a:bodyPr/>
          <a:lstStyle/>
          <a:p>
            <a:pPr/>
          </a:p>
        </p:txBody>
      </p:sp>
      <p:pic>
        <p:nvPicPr>
          <p:cNvPr id="508" name="19-06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2" name="Shape 512"/>
          <p:cNvSpPr/>
          <p:nvPr>
            <p:ph type="title"/>
          </p:nvPr>
        </p:nvSpPr>
        <p:spPr>
          <a:prstGeom prst="rect">
            <a:avLst/>
          </a:prstGeom>
        </p:spPr>
        <p:txBody>
          <a:bodyPr/>
          <a:lstStyle/>
          <a:p>
            <a:pPr/>
          </a:p>
        </p:txBody>
      </p:sp>
      <p:sp>
        <p:nvSpPr>
          <p:cNvPr id="513" name="Shape 513"/>
          <p:cNvSpPr/>
          <p:nvPr>
            <p:ph type="body" idx="1"/>
          </p:nvPr>
        </p:nvSpPr>
        <p:spPr>
          <a:prstGeom prst="rect">
            <a:avLst/>
          </a:prstGeom>
        </p:spPr>
        <p:txBody>
          <a:bodyPr/>
          <a:lstStyle/>
          <a:p>
            <a:pPr/>
          </a:p>
        </p:txBody>
      </p:sp>
      <p:pic>
        <p:nvPicPr>
          <p:cNvPr id="514" name="19-06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8" name="Shape 518"/>
          <p:cNvSpPr/>
          <p:nvPr>
            <p:ph type="title"/>
          </p:nvPr>
        </p:nvSpPr>
        <p:spPr>
          <a:prstGeom prst="rect">
            <a:avLst/>
          </a:prstGeom>
        </p:spPr>
        <p:txBody>
          <a:bodyPr/>
          <a:lstStyle/>
          <a:p>
            <a:pPr/>
          </a:p>
        </p:txBody>
      </p:sp>
      <p:sp>
        <p:nvSpPr>
          <p:cNvPr id="519" name="Shape 519"/>
          <p:cNvSpPr/>
          <p:nvPr>
            <p:ph type="body" idx="1"/>
          </p:nvPr>
        </p:nvSpPr>
        <p:spPr>
          <a:prstGeom prst="rect">
            <a:avLst/>
          </a:prstGeom>
        </p:spPr>
        <p:txBody>
          <a:bodyPr/>
          <a:lstStyle/>
          <a:p>
            <a:pPr/>
          </a:p>
        </p:txBody>
      </p:sp>
      <p:pic>
        <p:nvPicPr>
          <p:cNvPr id="520" name="2008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4" name="Shape 524"/>
          <p:cNvSpPr/>
          <p:nvPr>
            <p:ph type="title"/>
          </p:nvPr>
        </p:nvSpPr>
        <p:spPr>
          <a:prstGeom prst="rect">
            <a:avLst/>
          </a:prstGeom>
        </p:spPr>
        <p:txBody>
          <a:bodyPr/>
          <a:lstStyle/>
          <a:p>
            <a:pPr/>
          </a:p>
        </p:txBody>
      </p:sp>
      <p:sp>
        <p:nvSpPr>
          <p:cNvPr id="525" name="Shape 525"/>
          <p:cNvSpPr/>
          <p:nvPr>
            <p:ph type="body" idx="1"/>
          </p:nvPr>
        </p:nvSpPr>
        <p:spPr>
          <a:prstGeom prst="rect">
            <a:avLst/>
          </a:prstGeom>
        </p:spPr>
        <p:txBody>
          <a:bodyPr/>
          <a:lstStyle/>
          <a:p>
            <a:pPr/>
          </a:p>
        </p:txBody>
      </p:sp>
      <p:pic>
        <p:nvPicPr>
          <p:cNvPr id="526" name="19-06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0" name="Shape 530"/>
          <p:cNvSpPr/>
          <p:nvPr>
            <p:ph type="title"/>
          </p:nvPr>
        </p:nvSpPr>
        <p:spPr>
          <a:prstGeom prst="rect">
            <a:avLst/>
          </a:prstGeom>
        </p:spPr>
        <p:txBody>
          <a:bodyPr/>
          <a:lstStyle/>
          <a:p>
            <a:pPr/>
          </a:p>
        </p:txBody>
      </p:sp>
      <p:sp>
        <p:nvSpPr>
          <p:cNvPr id="531" name="Shape 531"/>
          <p:cNvSpPr/>
          <p:nvPr>
            <p:ph type="body" idx="1"/>
          </p:nvPr>
        </p:nvSpPr>
        <p:spPr>
          <a:prstGeom prst="rect">
            <a:avLst/>
          </a:prstGeom>
        </p:spPr>
        <p:txBody>
          <a:bodyPr/>
          <a:lstStyle/>
          <a:p>
            <a:pPr/>
          </a:p>
        </p:txBody>
      </p:sp>
      <p:pic>
        <p:nvPicPr>
          <p:cNvPr id="532" name="19-06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6" name="Shape 536"/>
          <p:cNvSpPr/>
          <p:nvPr>
            <p:ph type="title"/>
          </p:nvPr>
        </p:nvSpPr>
        <p:spPr>
          <a:prstGeom prst="rect">
            <a:avLst/>
          </a:prstGeom>
        </p:spPr>
        <p:txBody>
          <a:bodyPr/>
          <a:lstStyle/>
          <a:p>
            <a:pPr/>
          </a:p>
        </p:txBody>
      </p:sp>
      <p:sp>
        <p:nvSpPr>
          <p:cNvPr id="537" name="Shape 537"/>
          <p:cNvSpPr/>
          <p:nvPr>
            <p:ph type="body" idx="1"/>
          </p:nvPr>
        </p:nvSpPr>
        <p:spPr>
          <a:prstGeom prst="rect">
            <a:avLst/>
          </a:prstGeom>
        </p:spPr>
        <p:txBody>
          <a:bodyPr/>
          <a:lstStyle/>
          <a:p>
            <a:pPr/>
          </a:p>
        </p:txBody>
      </p:sp>
      <p:pic>
        <p:nvPicPr>
          <p:cNvPr id="538" name="19-06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2" name="Shape 542"/>
          <p:cNvSpPr/>
          <p:nvPr>
            <p:ph type="title"/>
          </p:nvPr>
        </p:nvSpPr>
        <p:spPr>
          <a:prstGeom prst="rect">
            <a:avLst/>
          </a:prstGeom>
        </p:spPr>
        <p:txBody>
          <a:bodyPr/>
          <a:lstStyle/>
          <a:p>
            <a:pPr/>
          </a:p>
        </p:txBody>
      </p:sp>
      <p:sp>
        <p:nvSpPr>
          <p:cNvPr id="543" name="Shape 543"/>
          <p:cNvSpPr/>
          <p:nvPr>
            <p:ph type="body" idx="1"/>
          </p:nvPr>
        </p:nvSpPr>
        <p:spPr>
          <a:prstGeom prst="rect">
            <a:avLst/>
          </a:prstGeom>
        </p:spPr>
        <p:txBody>
          <a:bodyPr/>
          <a:lstStyle/>
          <a:p>
            <a:pPr/>
          </a:p>
        </p:txBody>
      </p:sp>
      <p:pic>
        <p:nvPicPr>
          <p:cNvPr id="544" name="19-06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 name="Shape 171"/>
          <p:cNvSpPr/>
          <p:nvPr>
            <p:ph type="title"/>
          </p:nvPr>
        </p:nvSpPr>
        <p:spPr>
          <a:prstGeom prst="rect">
            <a:avLst/>
          </a:prstGeom>
        </p:spPr>
        <p:txBody>
          <a:bodyPr/>
          <a:lstStyle/>
          <a:p>
            <a:pPr/>
          </a:p>
        </p:txBody>
      </p:sp>
      <p:sp>
        <p:nvSpPr>
          <p:cNvPr id="172" name="Shape 172"/>
          <p:cNvSpPr/>
          <p:nvPr>
            <p:ph type="body" idx="1"/>
          </p:nvPr>
        </p:nvSpPr>
        <p:spPr>
          <a:prstGeom prst="rect">
            <a:avLst/>
          </a:prstGeom>
        </p:spPr>
        <p:txBody>
          <a:bodyPr/>
          <a:lstStyle/>
          <a:p>
            <a:pPr/>
          </a:p>
        </p:txBody>
      </p:sp>
      <p:pic>
        <p:nvPicPr>
          <p:cNvPr id="173" name="19-00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48" name="19-07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2" name="Shape 552"/>
          <p:cNvSpPr/>
          <p:nvPr>
            <p:ph type="title"/>
          </p:nvPr>
        </p:nvSpPr>
        <p:spPr>
          <a:prstGeom prst="rect">
            <a:avLst/>
          </a:prstGeom>
        </p:spPr>
        <p:txBody>
          <a:bodyPr/>
          <a:lstStyle/>
          <a:p>
            <a:pPr/>
          </a:p>
        </p:txBody>
      </p:sp>
      <p:sp>
        <p:nvSpPr>
          <p:cNvPr id="553" name="Shape 553"/>
          <p:cNvSpPr/>
          <p:nvPr>
            <p:ph type="body" idx="1"/>
          </p:nvPr>
        </p:nvSpPr>
        <p:spPr>
          <a:prstGeom prst="rect">
            <a:avLst/>
          </a:prstGeom>
        </p:spPr>
        <p:txBody>
          <a:bodyPr/>
          <a:lstStyle/>
          <a:p>
            <a:pPr/>
          </a:p>
        </p:txBody>
      </p:sp>
      <p:pic>
        <p:nvPicPr>
          <p:cNvPr id="554" name="19-07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8" name="Shape 558"/>
          <p:cNvSpPr/>
          <p:nvPr>
            <p:ph type="title"/>
          </p:nvPr>
        </p:nvSpPr>
        <p:spPr>
          <a:prstGeom prst="rect">
            <a:avLst/>
          </a:prstGeom>
        </p:spPr>
        <p:txBody>
          <a:bodyPr/>
          <a:lstStyle/>
          <a:p>
            <a:pPr/>
          </a:p>
        </p:txBody>
      </p:sp>
      <p:sp>
        <p:nvSpPr>
          <p:cNvPr id="559" name="Shape 559"/>
          <p:cNvSpPr/>
          <p:nvPr>
            <p:ph type="body" idx="1"/>
          </p:nvPr>
        </p:nvSpPr>
        <p:spPr>
          <a:prstGeom prst="rect">
            <a:avLst/>
          </a:prstGeom>
        </p:spPr>
        <p:txBody>
          <a:bodyPr/>
          <a:lstStyle/>
          <a:p>
            <a:pPr/>
          </a:p>
        </p:txBody>
      </p:sp>
      <p:pic>
        <p:nvPicPr>
          <p:cNvPr id="560" name="19-07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4" name="Shape 564"/>
          <p:cNvSpPr/>
          <p:nvPr>
            <p:ph type="title"/>
          </p:nvPr>
        </p:nvSpPr>
        <p:spPr>
          <a:prstGeom prst="rect">
            <a:avLst/>
          </a:prstGeom>
        </p:spPr>
        <p:txBody>
          <a:bodyPr/>
          <a:lstStyle/>
          <a:p>
            <a:pPr/>
          </a:p>
        </p:txBody>
      </p:sp>
      <p:sp>
        <p:nvSpPr>
          <p:cNvPr id="565" name="Shape 565"/>
          <p:cNvSpPr/>
          <p:nvPr>
            <p:ph type="body" idx="1"/>
          </p:nvPr>
        </p:nvSpPr>
        <p:spPr>
          <a:prstGeom prst="rect">
            <a:avLst/>
          </a:prstGeom>
        </p:spPr>
        <p:txBody>
          <a:bodyPr/>
          <a:lstStyle/>
          <a:p>
            <a:pPr/>
          </a:p>
        </p:txBody>
      </p:sp>
      <p:pic>
        <p:nvPicPr>
          <p:cNvPr id="566" name="2009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0" name="Shape 570"/>
          <p:cNvSpPr/>
          <p:nvPr>
            <p:ph type="title"/>
          </p:nvPr>
        </p:nvSpPr>
        <p:spPr>
          <a:prstGeom prst="rect">
            <a:avLst/>
          </a:prstGeom>
        </p:spPr>
        <p:txBody>
          <a:bodyPr/>
          <a:lstStyle/>
          <a:p>
            <a:pPr/>
          </a:p>
        </p:txBody>
      </p:sp>
      <p:sp>
        <p:nvSpPr>
          <p:cNvPr id="571" name="Shape 571"/>
          <p:cNvSpPr/>
          <p:nvPr>
            <p:ph type="body" idx="1"/>
          </p:nvPr>
        </p:nvSpPr>
        <p:spPr>
          <a:prstGeom prst="rect">
            <a:avLst/>
          </a:prstGeom>
        </p:spPr>
        <p:txBody>
          <a:bodyPr/>
          <a:lstStyle/>
          <a:p>
            <a:pPr/>
          </a:p>
        </p:txBody>
      </p:sp>
      <p:pic>
        <p:nvPicPr>
          <p:cNvPr id="572" name="2009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6" name="Shape 576"/>
          <p:cNvSpPr/>
          <p:nvPr>
            <p:ph type="title"/>
          </p:nvPr>
        </p:nvSpPr>
        <p:spPr>
          <a:prstGeom prst="rect">
            <a:avLst/>
          </a:prstGeom>
        </p:spPr>
        <p:txBody>
          <a:bodyPr/>
          <a:lstStyle/>
          <a:p>
            <a:pPr/>
          </a:p>
        </p:txBody>
      </p:sp>
      <p:sp>
        <p:nvSpPr>
          <p:cNvPr id="577" name="Shape 577"/>
          <p:cNvSpPr/>
          <p:nvPr>
            <p:ph type="body" idx="1"/>
          </p:nvPr>
        </p:nvSpPr>
        <p:spPr>
          <a:prstGeom prst="rect">
            <a:avLst/>
          </a:prstGeom>
        </p:spPr>
        <p:txBody>
          <a:bodyPr/>
          <a:lstStyle/>
          <a:p>
            <a:pPr/>
          </a:p>
        </p:txBody>
      </p:sp>
      <p:pic>
        <p:nvPicPr>
          <p:cNvPr id="578" name="2009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2" name="Shape 582"/>
          <p:cNvSpPr/>
          <p:nvPr>
            <p:ph type="title"/>
          </p:nvPr>
        </p:nvSpPr>
        <p:spPr>
          <a:prstGeom prst="rect">
            <a:avLst/>
          </a:prstGeom>
        </p:spPr>
        <p:txBody>
          <a:bodyPr/>
          <a:lstStyle/>
          <a:p>
            <a:pPr/>
          </a:p>
        </p:txBody>
      </p:sp>
      <p:sp>
        <p:nvSpPr>
          <p:cNvPr id="583" name="Shape 583"/>
          <p:cNvSpPr/>
          <p:nvPr>
            <p:ph type="body" idx="1"/>
          </p:nvPr>
        </p:nvSpPr>
        <p:spPr>
          <a:prstGeom prst="rect">
            <a:avLst/>
          </a:prstGeom>
        </p:spPr>
        <p:txBody>
          <a:bodyPr/>
          <a:lstStyle/>
          <a:p>
            <a:pPr/>
          </a:p>
        </p:txBody>
      </p:sp>
      <p:pic>
        <p:nvPicPr>
          <p:cNvPr id="584" name="2009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8" name="Shape 588"/>
          <p:cNvSpPr/>
          <p:nvPr>
            <p:ph type="title"/>
          </p:nvPr>
        </p:nvSpPr>
        <p:spPr>
          <a:prstGeom prst="rect">
            <a:avLst/>
          </a:prstGeom>
        </p:spPr>
        <p:txBody>
          <a:bodyPr/>
          <a:lstStyle/>
          <a:p>
            <a:pPr/>
          </a:p>
        </p:txBody>
      </p:sp>
      <p:sp>
        <p:nvSpPr>
          <p:cNvPr id="589" name="Shape 589"/>
          <p:cNvSpPr/>
          <p:nvPr>
            <p:ph type="body" idx="1"/>
          </p:nvPr>
        </p:nvSpPr>
        <p:spPr>
          <a:prstGeom prst="rect">
            <a:avLst/>
          </a:prstGeom>
        </p:spPr>
        <p:txBody>
          <a:bodyPr/>
          <a:lstStyle/>
          <a:p>
            <a:pPr/>
          </a:p>
        </p:txBody>
      </p:sp>
      <p:pic>
        <p:nvPicPr>
          <p:cNvPr id="590" name="2009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4" name="Shape 594"/>
          <p:cNvSpPr/>
          <p:nvPr>
            <p:ph type="title"/>
          </p:nvPr>
        </p:nvSpPr>
        <p:spPr>
          <a:prstGeom prst="rect">
            <a:avLst/>
          </a:prstGeom>
        </p:spPr>
        <p:txBody>
          <a:bodyPr/>
          <a:lstStyle/>
          <a:p>
            <a:pPr/>
          </a:p>
        </p:txBody>
      </p:sp>
      <p:sp>
        <p:nvSpPr>
          <p:cNvPr id="595" name="Shape 595"/>
          <p:cNvSpPr/>
          <p:nvPr>
            <p:ph type="body" idx="1"/>
          </p:nvPr>
        </p:nvSpPr>
        <p:spPr>
          <a:prstGeom prst="rect">
            <a:avLst/>
          </a:prstGeom>
        </p:spPr>
        <p:txBody>
          <a:bodyPr/>
          <a:lstStyle/>
          <a:p>
            <a:pPr/>
          </a:p>
        </p:txBody>
      </p:sp>
      <p:pic>
        <p:nvPicPr>
          <p:cNvPr id="596" name="2009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0" name="Shape 600"/>
          <p:cNvSpPr/>
          <p:nvPr>
            <p:ph type="title"/>
          </p:nvPr>
        </p:nvSpPr>
        <p:spPr>
          <a:prstGeom prst="rect">
            <a:avLst/>
          </a:prstGeom>
        </p:spPr>
        <p:txBody>
          <a:bodyPr/>
          <a:lstStyle/>
          <a:p>
            <a:pPr/>
          </a:p>
        </p:txBody>
      </p:sp>
      <p:sp>
        <p:nvSpPr>
          <p:cNvPr id="601" name="Shape 601"/>
          <p:cNvSpPr/>
          <p:nvPr>
            <p:ph type="body" idx="1"/>
          </p:nvPr>
        </p:nvSpPr>
        <p:spPr>
          <a:prstGeom prst="rect">
            <a:avLst/>
          </a:prstGeom>
        </p:spPr>
        <p:txBody>
          <a:bodyPr/>
          <a:lstStyle/>
          <a:p>
            <a:pPr/>
          </a:p>
        </p:txBody>
      </p:sp>
      <p:pic>
        <p:nvPicPr>
          <p:cNvPr id="602" name="2009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ph type="title"/>
          </p:nvPr>
        </p:nvSpPr>
        <p:spPr>
          <a:prstGeom prst="rect">
            <a:avLst/>
          </a:prstGeom>
        </p:spPr>
        <p:txBody>
          <a:bodyPr/>
          <a:lstStyle/>
          <a:p>
            <a:pPr/>
          </a:p>
        </p:txBody>
      </p:sp>
      <p:sp>
        <p:nvSpPr>
          <p:cNvPr id="178" name="Shape 178"/>
          <p:cNvSpPr/>
          <p:nvPr>
            <p:ph type="body" idx="1"/>
          </p:nvPr>
        </p:nvSpPr>
        <p:spPr>
          <a:prstGeom prst="rect">
            <a:avLst/>
          </a:prstGeom>
        </p:spPr>
        <p:txBody>
          <a:bodyPr/>
          <a:lstStyle/>
          <a:p>
            <a:pPr/>
          </a:p>
        </p:txBody>
      </p:sp>
      <p:pic>
        <p:nvPicPr>
          <p:cNvPr id="179" name="2001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6" name="Shape 606"/>
          <p:cNvSpPr/>
          <p:nvPr>
            <p:ph type="title"/>
          </p:nvPr>
        </p:nvSpPr>
        <p:spPr>
          <a:prstGeom prst="rect">
            <a:avLst/>
          </a:prstGeom>
        </p:spPr>
        <p:txBody>
          <a:bodyPr/>
          <a:lstStyle/>
          <a:p>
            <a:pPr/>
          </a:p>
        </p:txBody>
      </p:sp>
      <p:sp>
        <p:nvSpPr>
          <p:cNvPr id="607" name="Shape 607"/>
          <p:cNvSpPr/>
          <p:nvPr>
            <p:ph type="body" idx="1"/>
          </p:nvPr>
        </p:nvSpPr>
        <p:spPr>
          <a:prstGeom prst="rect">
            <a:avLst/>
          </a:prstGeom>
        </p:spPr>
        <p:txBody>
          <a:bodyPr/>
          <a:lstStyle/>
          <a:p>
            <a:pPr/>
          </a:p>
        </p:txBody>
      </p:sp>
      <p:pic>
        <p:nvPicPr>
          <p:cNvPr id="608" name="2009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12" name="19-08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6" name="Shape 616"/>
          <p:cNvSpPr/>
          <p:nvPr>
            <p:ph type="title"/>
          </p:nvPr>
        </p:nvSpPr>
        <p:spPr>
          <a:prstGeom prst="rect">
            <a:avLst/>
          </a:prstGeom>
        </p:spPr>
        <p:txBody>
          <a:bodyPr/>
          <a:lstStyle/>
          <a:p>
            <a:pPr/>
          </a:p>
        </p:txBody>
      </p:sp>
      <p:sp>
        <p:nvSpPr>
          <p:cNvPr id="617" name="Shape 617"/>
          <p:cNvSpPr/>
          <p:nvPr>
            <p:ph type="body" idx="1"/>
          </p:nvPr>
        </p:nvSpPr>
        <p:spPr>
          <a:prstGeom prst="rect">
            <a:avLst/>
          </a:prstGeom>
        </p:spPr>
        <p:txBody>
          <a:bodyPr/>
          <a:lstStyle/>
          <a:p>
            <a:pPr/>
          </a:p>
        </p:txBody>
      </p:sp>
      <p:pic>
        <p:nvPicPr>
          <p:cNvPr id="618" name="2010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2" name="Shape 622"/>
          <p:cNvSpPr/>
          <p:nvPr>
            <p:ph type="title"/>
          </p:nvPr>
        </p:nvSpPr>
        <p:spPr>
          <a:prstGeom prst="rect">
            <a:avLst/>
          </a:prstGeom>
        </p:spPr>
        <p:txBody>
          <a:bodyPr/>
          <a:lstStyle/>
          <a:p>
            <a:pPr/>
          </a:p>
        </p:txBody>
      </p:sp>
      <p:sp>
        <p:nvSpPr>
          <p:cNvPr id="623" name="Shape 623"/>
          <p:cNvSpPr/>
          <p:nvPr>
            <p:ph type="body" idx="1"/>
          </p:nvPr>
        </p:nvSpPr>
        <p:spPr>
          <a:prstGeom prst="rect">
            <a:avLst/>
          </a:prstGeom>
        </p:spPr>
        <p:txBody>
          <a:bodyPr/>
          <a:lstStyle/>
          <a:p>
            <a:pPr/>
          </a:p>
        </p:txBody>
      </p:sp>
      <p:pic>
        <p:nvPicPr>
          <p:cNvPr id="624" name="19-08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8" name="Shape 628"/>
          <p:cNvSpPr/>
          <p:nvPr>
            <p:ph type="title"/>
          </p:nvPr>
        </p:nvSpPr>
        <p:spPr>
          <a:prstGeom prst="rect">
            <a:avLst/>
          </a:prstGeom>
        </p:spPr>
        <p:txBody>
          <a:bodyPr/>
          <a:lstStyle/>
          <a:p>
            <a:pPr/>
          </a:p>
        </p:txBody>
      </p:sp>
      <p:sp>
        <p:nvSpPr>
          <p:cNvPr id="629" name="Shape 629"/>
          <p:cNvSpPr/>
          <p:nvPr>
            <p:ph type="body" idx="1"/>
          </p:nvPr>
        </p:nvSpPr>
        <p:spPr>
          <a:prstGeom prst="rect">
            <a:avLst/>
          </a:prstGeom>
        </p:spPr>
        <p:txBody>
          <a:bodyPr/>
          <a:lstStyle/>
          <a:p>
            <a:pPr/>
          </a:p>
        </p:txBody>
      </p:sp>
      <p:pic>
        <p:nvPicPr>
          <p:cNvPr id="630" name="19-08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4" name="Shape 634"/>
          <p:cNvSpPr/>
          <p:nvPr>
            <p:ph type="title"/>
          </p:nvPr>
        </p:nvSpPr>
        <p:spPr>
          <a:prstGeom prst="rect">
            <a:avLst/>
          </a:prstGeom>
        </p:spPr>
        <p:txBody>
          <a:bodyPr/>
          <a:lstStyle/>
          <a:p>
            <a:pPr/>
          </a:p>
        </p:txBody>
      </p:sp>
      <p:sp>
        <p:nvSpPr>
          <p:cNvPr id="635" name="Shape 635"/>
          <p:cNvSpPr/>
          <p:nvPr>
            <p:ph type="body" idx="1"/>
          </p:nvPr>
        </p:nvSpPr>
        <p:spPr>
          <a:prstGeom prst="rect">
            <a:avLst/>
          </a:prstGeom>
        </p:spPr>
        <p:txBody>
          <a:bodyPr/>
          <a:lstStyle/>
          <a:p>
            <a:pPr/>
          </a:p>
        </p:txBody>
      </p:sp>
      <p:pic>
        <p:nvPicPr>
          <p:cNvPr id="636" name="iStock_000017998495-800x60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0" name="Shape 640"/>
          <p:cNvSpPr/>
          <p:nvPr>
            <p:ph type="title"/>
          </p:nvPr>
        </p:nvSpPr>
        <p:spPr>
          <a:prstGeom prst="rect">
            <a:avLst/>
          </a:prstGeom>
        </p:spPr>
        <p:txBody>
          <a:bodyPr/>
          <a:lstStyle/>
          <a:p>
            <a:pPr/>
          </a:p>
        </p:txBody>
      </p:sp>
      <p:sp>
        <p:nvSpPr>
          <p:cNvPr id="641" name="Shape 641"/>
          <p:cNvSpPr/>
          <p:nvPr>
            <p:ph type="body" idx="1"/>
          </p:nvPr>
        </p:nvSpPr>
        <p:spPr>
          <a:prstGeom prst="rect">
            <a:avLst/>
          </a:prstGeom>
        </p:spPr>
        <p:txBody>
          <a:bodyPr/>
          <a:lstStyle/>
          <a:p>
            <a:pPr/>
          </a:p>
        </p:txBody>
      </p:sp>
      <p:pic>
        <p:nvPicPr>
          <p:cNvPr id="642" name="19-08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6" name="Shape 646"/>
          <p:cNvSpPr/>
          <p:nvPr>
            <p:ph type="title"/>
          </p:nvPr>
        </p:nvSpPr>
        <p:spPr>
          <a:prstGeom prst="rect">
            <a:avLst/>
          </a:prstGeom>
        </p:spPr>
        <p:txBody>
          <a:bodyPr/>
          <a:lstStyle/>
          <a:p>
            <a:pPr/>
          </a:p>
        </p:txBody>
      </p:sp>
      <p:sp>
        <p:nvSpPr>
          <p:cNvPr id="647" name="Shape 647"/>
          <p:cNvSpPr/>
          <p:nvPr>
            <p:ph type="body" idx="1"/>
          </p:nvPr>
        </p:nvSpPr>
        <p:spPr>
          <a:prstGeom prst="rect">
            <a:avLst/>
          </a:prstGeom>
        </p:spPr>
        <p:txBody>
          <a:bodyPr/>
          <a:lstStyle/>
          <a:p>
            <a:pPr/>
          </a:p>
        </p:txBody>
      </p:sp>
      <p:pic>
        <p:nvPicPr>
          <p:cNvPr id="648" name="2010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2" name="Shape 652"/>
          <p:cNvSpPr/>
          <p:nvPr>
            <p:ph type="title"/>
          </p:nvPr>
        </p:nvSpPr>
        <p:spPr>
          <a:prstGeom prst="rect">
            <a:avLst/>
          </a:prstGeom>
        </p:spPr>
        <p:txBody>
          <a:bodyPr/>
          <a:lstStyle/>
          <a:p>
            <a:pPr/>
          </a:p>
        </p:txBody>
      </p:sp>
      <p:sp>
        <p:nvSpPr>
          <p:cNvPr id="653" name="Shape 653"/>
          <p:cNvSpPr/>
          <p:nvPr>
            <p:ph type="body" idx="1"/>
          </p:nvPr>
        </p:nvSpPr>
        <p:spPr>
          <a:prstGeom prst="rect">
            <a:avLst/>
          </a:prstGeom>
        </p:spPr>
        <p:txBody>
          <a:bodyPr/>
          <a:lstStyle/>
          <a:p>
            <a:pPr/>
          </a:p>
        </p:txBody>
      </p:sp>
      <p:pic>
        <p:nvPicPr>
          <p:cNvPr id="654" name="iStock_000000180536-800x60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8" name="Shape 658"/>
          <p:cNvSpPr/>
          <p:nvPr>
            <p:ph type="title"/>
          </p:nvPr>
        </p:nvSpPr>
        <p:spPr>
          <a:prstGeom prst="rect">
            <a:avLst/>
          </a:prstGeom>
        </p:spPr>
        <p:txBody>
          <a:bodyPr/>
          <a:lstStyle/>
          <a:p>
            <a:pPr/>
          </a:p>
        </p:txBody>
      </p:sp>
      <p:sp>
        <p:nvSpPr>
          <p:cNvPr id="659" name="Shape 659"/>
          <p:cNvSpPr/>
          <p:nvPr>
            <p:ph type="body" idx="1"/>
          </p:nvPr>
        </p:nvSpPr>
        <p:spPr>
          <a:prstGeom prst="rect">
            <a:avLst/>
          </a:prstGeom>
        </p:spPr>
        <p:txBody>
          <a:bodyPr/>
          <a:lstStyle/>
          <a:p>
            <a:pPr/>
          </a:p>
        </p:txBody>
      </p:sp>
      <p:pic>
        <p:nvPicPr>
          <p:cNvPr id="660" name="19-08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Shape 183"/>
          <p:cNvSpPr/>
          <p:nvPr>
            <p:ph type="title"/>
          </p:nvPr>
        </p:nvSpPr>
        <p:spPr>
          <a:prstGeom prst="rect">
            <a:avLst/>
          </a:prstGeom>
        </p:spPr>
        <p:txBody>
          <a:bodyPr/>
          <a:lstStyle/>
          <a:p>
            <a:pPr/>
          </a:p>
        </p:txBody>
      </p:sp>
      <p:sp>
        <p:nvSpPr>
          <p:cNvPr id="184" name="Shape 184"/>
          <p:cNvSpPr/>
          <p:nvPr>
            <p:ph type="body" idx="1"/>
          </p:nvPr>
        </p:nvSpPr>
        <p:spPr>
          <a:prstGeom prst="rect">
            <a:avLst/>
          </a:prstGeom>
        </p:spPr>
        <p:txBody>
          <a:bodyPr/>
          <a:lstStyle/>
          <a:p>
            <a:pPr/>
          </a:p>
        </p:txBody>
      </p:sp>
      <p:pic>
        <p:nvPicPr>
          <p:cNvPr id="185" name="19-00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4" name="Shape 664"/>
          <p:cNvSpPr/>
          <p:nvPr>
            <p:ph type="title"/>
          </p:nvPr>
        </p:nvSpPr>
        <p:spPr>
          <a:prstGeom prst="rect">
            <a:avLst/>
          </a:prstGeom>
        </p:spPr>
        <p:txBody>
          <a:bodyPr/>
          <a:lstStyle/>
          <a:p>
            <a:pPr/>
          </a:p>
        </p:txBody>
      </p:sp>
      <p:sp>
        <p:nvSpPr>
          <p:cNvPr id="665" name="Shape 665"/>
          <p:cNvSpPr/>
          <p:nvPr>
            <p:ph type="body" idx="1"/>
          </p:nvPr>
        </p:nvSpPr>
        <p:spPr>
          <a:prstGeom prst="rect">
            <a:avLst/>
          </a:prstGeom>
        </p:spPr>
        <p:txBody>
          <a:bodyPr/>
          <a:lstStyle/>
          <a:p>
            <a:pPr/>
          </a:p>
        </p:txBody>
      </p:sp>
      <p:pic>
        <p:nvPicPr>
          <p:cNvPr id="666" name="19-09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0" name="Shape 670"/>
          <p:cNvSpPr/>
          <p:nvPr>
            <p:ph type="title"/>
          </p:nvPr>
        </p:nvSpPr>
        <p:spPr>
          <a:prstGeom prst="rect">
            <a:avLst/>
          </a:prstGeom>
        </p:spPr>
        <p:txBody>
          <a:bodyPr/>
          <a:lstStyle/>
          <a:p>
            <a:pPr/>
          </a:p>
        </p:txBody>
      </p:sp>
      <p:sp>
        <p:nvSpPr>
          <p:cNvPr id="671" name="Shape 671"/>
          <p:cNvSpPr/>
          <p:nvPr>
            <p:ph type="body" idx="1"/>
          </p:nvPr>
        </p:nvSpPr>
        <p:spPr>
          <a:prstGeom prst="rect">
            <a:avLst/>
          </a:prstGeom>
        </p:spPr>
        <p:txBody>
          <a:bodyPr/>
          <a:lstStyle/>
          <a:p>
            <a:pPr/>
          </a:p>
        </p:txBody>
      </p:sp>
      <p:pic>
        <p:nvPicPr>
          <p:cNvPr id="672" name="19-09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6" name="Shape 676"/>
          <p:cNvSpPr/>
          <p:nvPr>
            <p:ph type="title"/>
          </p:nvPr>
        </p:nvSpPr>
        <p:spPr>
          <a:prstGeom prst="rect">
            <a:avLst/>
          </a:prstGeom>
        </p:spPr>
        <p:txBody>
          <a:bodyPr/>
          <a:lstStyle/>
          <a:p>
            <a:pPr/>
          </a:p>
        </p:txBody>
      </p:sp>
      <p:sp>
        <p:nvSpPr>
          <p:cNvPr id="677" name="Shape 677"/>
          <p:cNvSpPr/>
          <p:nvPr>
            <p:ph type="body" idx="1"/>
          </p:nvPr>
        </p:nvSpPr>
        <p:spPr>
          <a:prstGeom prst="rect">
            <a:avLst/>
          </a:prstGeom>
        </p:spPr>
        <p:txBody>
          <a:bodyPr/>
          <a:lstStyle/>
          <a:p>
            <a:pPr/>
          </a:p>
        </p:txBody>
      </p:sp>
      <p:pic>
        <p:nvPicPr>
          <p:cNvPr id="678" name="19-09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2" name="Shape 682"/>
          <p:cNvSpPr/>
          <p:nvPr>
            <p:ph type="title"/>
          </p:nvPr>
        </p:nvSpPr>
        <p:spPr>
          <a:prstGeom prst="rect">
            <a:avLst/>
          </a:prstGeom>
        </p:spPr>
        <p:txBody>
          <a:bodyPr/>
          <a:lstStyle/>
          <a:p>
            <a:pPr/>
          </a:p>
        </p:txBody>
      </p:sp>
      <p:sp>
        <p:nvSpPr>
          <p:cNvPr id="683" name="Shape 683"/>
          <p:cNvSpPr/>
          <p:nvPr>
            <p:ph type="body" idx="1"/>
          </p:nvPr>
        </p:nvSpPr>
        <p:spPr>
          <a:prstGeom prst="rect">
            <a:avLst/>
          </a:prstGeom>
        </p:spPr>
        <p:txBody>
          <a:bodyPr/>
          <a:lstStyle/>
          <a:p>
            <a:pPr/>
          </a:p>
        </p:txBody>
      </p:sp>
      <p:pic>
        <p:nvPicPr>
          <p:cNvPr id="684" name="19-09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8" name="Shape 688"/>
          <p:cNvSpPr/>
          <p:nvPr>
            <p:ph type="title"/>
          </p:nvPr>
        </p:nvSpPr>
        <p:spPr>
          <a:prstGeom prst="rect">
            <a:avLst/>
          </a:prstGeom>
        </p:spPr>
        <p:txBody>
          <a:bodyPr/>
          <a:lstStyle/>
          <a:p>
            <a:pPr/>
          </a:p>
        </p:txBody>
      </p:sp>
      <p:sp>
        <p:nvSpPr>
          <p:cNvPr id="689" name="Shape 689"/>
          <p:cNvSpPr/>
          <p:nvPr>
            <p:ph type="body" idx="1"/>
          </p:nvPr>
        </p:nvSpPr>
        <p:spPr>
          <a:prstGeom prst="rect">
            <a:avLst/>
          </a:prstGeom>
        </p:spPr>
        <p:txBody>
          <a:bodyPr/>
          <a:lstStyle/>
          <a:p>
            <a:pPr/>
          </a:p>
        </p:txBody>
      </p:sp>
      <p:pic>
        <p:nvPicPr>
          <p:cNvPr id="690" name="2011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4" name="Shape 694"/>
          <p:cNvSpPr/>
          <p:nvPr>
            <p:ph type="title"/>
          </p:nvPr>
        </p:nvSpPr>
        <p:spPr>
          <a:prstGeom prst="rect">
            <a:avLst/>
          </a:prstGeom>
        </p:spPr>
        <p:txBody>
          <a:bodyPr/>
          <a:lstStyle/>
          <a:p>
            <a:pPr/>
          </a:p>
        </p:txBody>
      </p:sp>
      <p:sp>
        <p:nvSpPr>
          <p:cNvPr id="695" name="Shape 695"/>
          <p:cNvSpPr/>
          <p:nvPr>
            <p:ph type="body" idx="1"/>
          </p:nvPr>
        </p:nvSpPr>
        <p:spPr>
          <a:prstGeom prst="rect">
            <a:avLst/>
          </a:prstGeom>
        </p:spPr>
        <p:txBody>
          <a:bodyPr/>
          <a:lstStyle/>
          <a:p>
            <a:pPr/>
          </a:p>
        </p:txBody>
      </p:sp>
      <p:pic>
        <p:nvPicPr>
          <p:cNvPr id="696" name="2011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0" name="Shape 700"/>
          <p:cNvSpPr/>
          <p:nvPr>
            <p:ph type="title"/>
          </p:nvPr>
        </p:nvSpPr>
        <p:spPr>
          <a:prstGeom prst="rect">
            <a:avLst/>
          </a:prstGeom>
        </p:spPr>
        <p:txBody>
          <a:bodyPr/>
          <a:lstStyle/>
          <a:p>
            <a:pPr/>
          </a:p>
        </p:txBody>
      </p:sp>
      <p:sp>
        <p:nvSpPr>
          <p:cNvPr id="701" name="Shape 701"/>
          <p:cNvSpPr/>
          <p:nvPr>
            <p:ph type="body" idx="1"/>
          </p:nvPr>
        </p:nvSpPr>
        <p:spPr>
          <a:prstGeom prst="rect">
            <a:avLst/>
          </a:prstGeom>
        </p:spPr>
        <p:txBody>
          <a:bodyPr/>
          <a:lstStyle/>
          <a:p>
            <a:pPr/>
          </a:p>
        </p:txBody>
      </p:sp>
      <p:pic>
        <p:nvPicPr>
          <p:cNvPr id="702" name="19-09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6" name="Shape 706"/>
          <p:cNvSpPr/>
          <p:nvPr>
            <p:ph type="title"/>
          </p:nvPr>
        </p:nvSpPr>
        <p:spPr>
          <a:prstGeom prst="rect">
            <a:avLst/>
          </a:prstGeom>
        </p:spPr>
        <p:txBody>
          <a:bodyPr/>
          <a:lstStyle/>
          <a:p>
            <a:pPr/>
          </a:p>
        </p:txBody>
      </p:sp>
      <p:sp>
        <p:nvSpPr>
          <p:cNvPr id="707" name="Shape 707"/>
          <p:cNvSpPr/>
          <p:nvPr>
            <p:ph type="body" idx="1"/>
          </p:nvPr>
        </p:nvSpPr>
        <p:spPr>
          <a:prstGeom prst="rect">
            <a:avLst/>
          </a:prstGeom>
        </p:spPr>
        <p:txBody>
          <a:bodyPr/>
          <a:lstStyle/>
          <a:p>
            <a:pPr/>
          </a:p>
        </p:txBody>
      </p:sp>
      <p:pic>
        <p:nvPicPr>
          <p:cNvPr id="708" name="19-09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2" name="Shape 712"/>
          <p:cNvSpPr/>
          <p:nvPr>
            <p:ph type="title"/>
          </p:nvPr>
        </p:nvSpPr>
        <p:spPr>
          <a:prstGeom prst="rect">
            <a:avLst/>
          </a:prstGeom>
        </p:spPr>
        <p:txBody>
          <a:bodyPr/>
          <a:lstStyle/>
          <a:p>
            <a:pPr/>
          </a:p>
        </p:txBody>
      </p:sp>
      <p:sp>
        <p:nvSpPr>
          <p:cNvPr id="713" name="Shape 713"/>
          <p:cNvSpPr/>
          <p:nvPr>
            <p:ph type="body" idx="1"/>
          </p:nvPr>
        </p:nvSpPr>
        <p:spPr>
          <a:prstGeom prst="rect">
            <a:avLst/>
          </a:prstGeom>
        </p:spPr>
        <p:txBody>
          <a:bodyPr/>
          <a:lstStyle/>
          <a:p>
            <a:pPr/>
          </a:p>
        </p:txBody>
      </p:sp>
      <p:pic>
        <p:nvPicPr>
          <p:cNvPr id="714" name="19-09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8" name="Shape 718"/>
          <p:cNvSpPr/>
          <p:nvPr>
            <p:ph type="title"/>
          </p:nvPr>
        </p:nvSpPr>
        <p:spPr>
          <a:prstGeom prst="rect">
            <a:avLst/>
          </a:prstGeom>
        </p:spPr>
        <p:txBody>
          <a:bodyPr/>
          <a:lstStyle/>
          <a:p>
            <a:pPr/>
          </a:p>
        </p:txBody>
      </p:sp>
      <p:sp>
        <p:nvSpPr>
          <p:cNvPr id="719" name="Shape 719"/>
          <p:cNvSpPr/>
          <p:nvPr>
            <p:ph type="body" idx="1"/>
          </p:nvPr>
        </p:nvSpPr>
        <p:spPr>
          <a:prstGeom prst="rect">
            <a:avLst/>
          </a:prstGeom>
        </p:spPr>
        <p:txBody>
          <a:bodyPr/>
          <a:lstStyle/>
          <a:p>
            <a:pPr/>
          </a:p>
        </p:txBody>
      </p:sp>
      <p:pic>
        <p:nvPicPr>
          <p:cNvPr id="720" name="19-09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