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media/image42.jpeg" ContentType="image/jpeg"/>
  <Override PartName="/ppt/notesSlides/notesSlide42.xml" ContentType="application/vnd.openxmlformats-officedocument.presentationml.notesSlide+xml"/>
  <Override PartName="/ppt/media/image43.jpeg" ContentType="image/jpeg"/>
  <Override PartName="/ppt/notesSlides/notesSlide43.xml" ContentType="application/vnd.openxmlformats-officedocument.presentationml.notesSlide+xml"/>
  <Override PartName="/ppt/media/image44.jpeg" ContentType="image/jpeg"/>
  <Override PartName="/ppt/notesSlides/notesSlide44.xml" ContentType="application/vnd.openxmlformats-officedocument.presentationml.notesSlide+xml"/>
  <Override PartName="/ppt/media/image45.jpeg" ContentType="image/jpeg"/>
  <Override PartName="/ppt/notesSlides/notesSlide45.xml" ContentType="application/vnd.openxmlformats-officedocument.presentationml.notesSlide+xml"/>
  <Override PartName="/ppt/media/image46.jpeg" ContentType="image/jpeg"/>
  <Override PartName="/ppt/notesSlides/notesSlide46.xml" ContentType="application/vnd.openxmlformats-officedocument.presentationml.notesSlide+xml"/>
  <Override PartName="/ppt/media/image47.jpeg" ContentType="image/jpeg"/>
  <Override PartName="/ppt/notesSlides/notesSlide47.xml" ContentType="application/vnd.openxmlformats-officedocument.presentationml.notesSlide+xml"/>
  <Override PartName="/ppt/media/image48.jpeg" ContentType="image/jpeg"/>
  <Override PartName="/ppt/notesSlides/notesSlide48.xml" ContentType="application/vnd.openxmlformats-officedocument.presentationml.notesSlide+xml"/>
  <Override PartName="/ppt/media/image49.jpeg" ContentType="image/jpeg"/>
  <Override PartName="/ppt/notesSlides/notesSlide49.xml" ContentType="application/vnd.openxmlformats-officedocument.presentationml.notesSlide+xml"/>
  <Override PartName="/ppt/media/image50.jpeg" ContentType="image/jpeg"/>
  <Override PartName="/ppt/notesSlides/notesSlide50.xml" ContentType="application/vnd.openxmlformats-officedocument.presentationml.notesSlide+xml"/>
  <Override PartName="/ppt/media/image51.jpeg" ContentType="image/jpeg"/>
  <Override PartName="/ppt/notesSlides/notesSlide51.xml" ContentType="application/vnd.openxmlformats-officedocument.presentationml.notesSlide+xml"/>
  <Override PartName="/ppt/media/image52.jpeg" ContentType="image/jpeg"/>
  <Override PartName="/ppt/notesSlides/notesSlide52.xml" ContentType="application/vnd.openxmlformats-officedocument.presentationml.notesSlide+xml"/>
  <Override PartName="/ppt/media/image53.jpeg" ContentType="image/jpeg"/>
  <Override PartName="/ppt/notesSlides/notesSlide53.xml" ContentType="application/vnd.openxmlformats-officedocument.presentationml.notesSlide+xml"/>
  <Override PartName="/ppt/media/image54.jpeg" ContentType="image/jpeg"/>
  <Override PartName="/ppt/notesSlides/notesSlide54.xml" ContentType="application/vnd.openxmlformats-officedocument.presentationml.notesSlide+xml"/>
  <Override PartName="/ppt/media/image55.jpeg" ContentType="image/jpeg"/>
  <Override PartName="/ppt/notesSlides/notesSlide55.xml" ContentType="application/vnd.openxmlformats-officedocument.presentationml.notesSlide+xml"/>
  <Override PartName="/ppt/media/image56.jpeg" ContentType="image/jpeg"/>
  <Override PartName="/ppt/notesSlides/notesSlide56.xml" ContentType="application/vnd.openxmlformats-officedocument.presentationml.notesSlide+xml"/>
  <Override PartName="/ppt/media/image57.jpeg" ContentType="image/jpeg"/>
  <Override PartName="/ppt/notesSlides/notesSlide57.xml" ContentType="application/vnd.openxmlformats-officedocument.presentationml.notesSlide+xml"/>
  <Override PartName="/ppt/media/image58.jpeg" ContentType="image/jpeg"/>
  <Override PartName="/ppt/notesSlides/notesSlide58.xml" ContentType="application/vnd.openxmlformats-officedocument.presentationml.notesSlide+xml"/>
  <Override PartName="/ppt/media/image59.jpeg" ContentType="image/jpeg"/>
  <Override PartName="/ppt/notesSlides/notesSlide59.xml" ContentType="application/vnd.openxmlformats-officedocument.presentationml.notesSlide+xml"/>
  <Override PartName="/ppt/media/image60.jpeg" ContentType="image/jpeg"/>
  <Override PartName="/ppt/notesSlides/notesSlide60.xml" ContentType="application/vnd.openxmlformats-officedocument.presentationml.notesSlide+xml"/>
  <Override PartName="/ppt/media/image61.jpeg" ContentType="image/jpeg"/>
  <Override PartName="/ppt/notesSlides/notesSlide61.xml" ContentType="application/vnd.openxmlformats-officedocument.presentationml.notesSlide+xml"/>
  <Override PartName="/ppt/media/image62.jpeg" ContentType="image/jpeg"/>
  <Override PartName="/ppt/notesSlides/notesSlide62.xml" ContentType="application/vnd.openxmlformats-officedocument.presentationml.notesSlide+xml"/>
  <Override PartName="/ppt/media/image63.jpeg" ContentType="image/jpeg"/>
  <Override PartName="/ppt/notesSlides/notesSlide63.xml" ContentType="application/vnd.openxmlformats-officedocument.presentationml.notesSlide+xml"/>
  <Override PartName="/ppt/media/image64.jpeg" ContentType="image/jpeg"/>
  <Override PartName="/ppt/notesSlides/notesSlide64.xml" ContentType="application/vnd.openxmlformats-officedocument.presentationml.notesSlide+xml"/>
  <Override PartName="/ppt/media/image65.jpeg" ContentType="image/jpeg"/>
  <Override PartName="/ppt/notesSlides/notesSlide65.xml" ContentType="application/vnd.openxmlformats-officedocument.presentationml.notesSlide+xml"/>
  <Override PartName="/ppt/media/image66.jpeg" ContentType="image/jpeg"/>
  <Override PartName="/ppt/notesSlides/notesSlide66.xml" ContentType="application/vnd.openxmlformats-officedocument.presentationml.notesSlide+xml"/>
  <Override PartName="/ppt/media/image67.jpeg" ContentType="image/jpeg"/>
  <Override PartName="/ppt/notesSlides/notesSlide67.xml" ContentType="application/vnd.openxmlformats-officedocument.presentationml.notesSlide+xml"/>
  <Override PartName="/ppt/media/image68.jpeg" ContentType="image/jpeg"/>
  <Override PartName="/ppt/notesSlides/notesSlide68.xml" ContentType="application/vnd.openxmlformats-officedocument.presentationml.notesSlide+xml"/>
  <Override PartName="/ppt/media/image69.jpeg" ContentType="image/jpeg"/>
  <Override PartName="/ppt/notesSlides/notesSlide69.xml" ContentType="application/vnd.openxmlformats-officedocument.presentationml.notesSlide+xml"/>
  <Override PartName="/ppt/media/image70.jpeg" ContentType="image/jpeg"/>
  <Override PartName="/ppt/notesSlides/notesSlide70.xml" ContentType="application/vnd.openxmlformats-officedocument.presentationml.notesSlide+xml"/>
  <Override PartName="/ppt/media/image71.jpeg" ContentType="image/jpeg"/>
  <Override PartName="/ppt/notesSlides/notesSlide71.xml" ContentType="application/vnd.openxmlformats-officedocument.presentationml.notesSlide+xml"/>
  <Override PartName="/ppt/media/image72.jpeg" ContentType="image/jpeg"/>
  <Override PartName="/ppt/notesSlides/notesSlide72.xml" ContentType="application/vnd.openxmlformats-officedocument.presentationml.notesSlide+xml"/>
  <Override PartName="/ppt/media/image73.jpeg" ContentType="image/jpeg"/>
  <Override PartName="/ppt/notesSlides/notesSlide73.xml" ContentType="application/vnd.openxmlformats-officedocument.presentationml.notesSlide+xml"/>
  <Override PartName="/ppt/media/image74.jpeg" ContentType="image/jpeg"/>
  <Override PartName="/ppt/notesSlides/notesSlide74.xml" ContentType="application/vnd.openxmlformats-officedocument.presentationml.notesSlide+xml"/>
  <Override PartName="/ppt/media/image75.jpeg" ContentType="image/jpeg"/>
  <Override PartName="/ppt/notesSlides/notesSlide75.xml" ContentType="application/vnd.openxmlformats-officedocument.presentationml.notesSlide+xml"/>
  <Override PartName="/ppt/media/image76.jpeg" ContentType="image/jpeg"/>
  <Override PartName="/ppt/notesSlides/notesSlide76.xml" ContentType="application/vnd.openxmlformats-officedocument.presentationml.notesSlide+xml"/>
  <Override PartName="/ppt/media/image77.jpeg" ContentType="image/jpeg"/>
  <Override PartName="/ppt/notesSlides/notesSlide77.xml" ContentType="application/vnd.openxmlformats-officedocument.presentationml.notesSlide+xml"/>
  <Override PartName="/ppt/media/image78.jpeg" ContentType="image/jpeg"/>
  <Override PartName="/ppt/notesSlides/notesSlide78.xml" ContentType="application/vnd.openxmlformats-officedocument.presentationml.notesSlide+xml"/>
  <Override PartName="/ppt/media/image79.jpeg" ContentType="image/jpeg"/>
  <Override PartName="/ppt/notesSlides/notesSlide79.xml" ContentType="application/vnd.openxmlformats-officedocument.presentationml.notesSlide+xml"/>
  <Override PartName="/ppt/media/image80.jpeg" ContentType="image/jpeg"/>
  <Override PartName="/ppt/notesSlides/notesSlide80.xml" ContentType="application/vnd.openxmlformats-officedocument.presentationml.notesSlide+xml"/>
  <Override PartName="/ppt/media/image81.jpeg" ContentType="image/jpeg"/>
  <Override PartName="/ppt/notesSlides/notesSlide81.xml" ContentType="application/vnd.openxmlformats-officedocument.presentationml.notesSlide+xml"/>
  <Override PartName="/ppt/media/image82.jpeg" ContentType="image/jpeg"/>
  <Override PartName="/ppt/notesSlides/notesSlide82.xml" ContentType="application/vnd.openxmlformats-officedocument.presentationml.notesSlide+xml"/>
  <Override PartName="/ppt/media/image83.jpeg" ContentType="image/jpeg"/>
  <Override PartName="/ppt/notesSlides/notesSlide83.xml" ContentType="application/vnd.openxmlformats-officedocument.presentationml.notesSlide+xml"/>
  <Override PartName="/ppt/media/image84.jpeg" ContentType="image/jpeg"/>
  <Override PartName="/ppt/notesSlides/notesSlide84.xml" ContentType="application/vnd.openxmlformats-officedocument.presentationml.notesSlide+xml"/>
  <Override PartName="/ppt/media/image85.jpeg" ContentType="image/jpeg"/>
  <Override PartName="/ppt/notesSlides/notesSlide85.xml" ContentType="application/vnd.openxmlformats-officedocument.presentationml.notesSlide+xml"/>
  <Override PartName="/ppt/media/image86.jpeg" ContentType="image/jpeg"/>
  <Override PartName="/ppt/notesSlides/notesSlide86.xml" ContentType="application/vnd.openxmlformats-officedocument.presentationml.notesSlide+xml"/>
  <Override PartName="/ppt/media/image87.jpeg" ContentType="image/jpeg"/>
  <Override PartName="/ppt/notesSlides/notesSlide87.xml" ContentType="application/vnd.openxmlformats-officedocument.presentationml.notesSlide+xml"/>
  <Override PartName="/ppt/media/image88.jpeg" ContentType="image/jpeg"/>
  <Override PartName="/ppt/notesSlides/notesSlide88.xml" ContentType="application/vnd.openxmlformats-officedocument.presentationml.notesSlide+xml"/>
  <Override PartName="/ppt/media/image89.jpeg" ContentType="image/jpeg"/>
  <Override PartName="/ppt/notesSlides/notesSlide89.xml" ContentType="application/vnd.openxmlformats-officedocument.presentationml.notesSlide+xml"/>
  <Override PartName="/ppt/media/image90.jpeg" ContentType="image/jpeg"/>
  <Override PartName="/ppt/notesSlides/notesSlide90.xml" ContentType="application/vnd.openxmlformats-officedocument.presentationml.notesSlide+xml"/>
  <Override PartName="/ppt/media/image91.jpeg" ContentType="image/jpeg"/>
  <Override PartName="/ppt/notesSlides/notesSlide91.xml" ContentType="application/vnd.openxmlformats-officedocument.presentationml.notesSlide+xml"/>
  <Override PartName="/ppt/media/image92.jpeg" ContentType="image/jpeg"/>
  <Override PartName="/ppt/notesSlides/notesSlide92.xml" ContentType="application/vnd.openxmlformats-officedocument.presentationml.notesSlide+xml"/>
  <Override PartName="/ppt/media/image93.jpeg" ContentType="image/jpeg"/>
  <Override PartName="/ppt/notesSlides/notesSlide93.xml" ContentType="application/vnd.openxmlformats-officedocument.presentationml.notesSlide+xml"/>
  <Override PartName="/ppt/media/image94.jpeg" ContentType="image/jpeg"/>
  <Override PartName="/ppt/notesSlides/notesSlide94.xml" ContentType="application/vnd.openxmlformats-officedocument.presentationml.notesSlide+xml"/>
  <Override PartName="/ppt/media/image95.jpeg" ContentType="image/jpeg"/>
  <Override PartName="/ppt/notesSlides/notesSlide95.xml" ContentType="application/vnd.openxmlformats-officedocument.presentationml.notesSlide+xml"/>
  <Override PartName="/ppt/media/image96.jpeg" ContentType="image/jpeg"/>
  <Override PartName="/ppt/notesSlides/notesSlide96.xml" ContentType="application/vnd.openxmlformats-officedocument.presentationml.notesSlide+xml"/>
  <Override PartName="/ppt/media/image97.jpeg" ContentType="image/jpeg"/>
  <Override PartName="/ppt/notesSlides/notesSlide97.xml" ContentType="application/vnd.openxmlformats-officedocument.presentationml.notesSlide+xml"/>
  <Override PartName="/ppt/media/image98.jpeg" ContentType="image/jpeg"/>
  <Override PartName="/ppt/notesSlides/notesSlide98.xml" ContentType="application/vnd.openxmlformats-officedocument.presentationml.notesSlide+xml"/>
  <Override PartName="/ppt/media/image99.jpeg" ContentType="image/jpeg"/>
  <Override PartName="/ppt/notesSlides/notesSlide99.xml" ContentType="application/vnd.openxmlformats-officedocument.presentationml.notesSlide+xml"/>
  <Override PartName="/ppt/media/image100.jpeg" ContentType="image/jpeg"/>
  <Override PartName="/ppt/notesSlides/notesSlide100.xml" ContentType="application/vnd.openxmlformats-officedocument.presentationml.notesSlide+xml"/>
  <Override PartName="/ppt/media/image101.jpeg" ContentType="image/jpeg"/>
  <Override PartName="/ppt/notesSlides/notesSlide101.xml" ContentType="application/vnd.openxmlformats-officedocument.presentationml.notesSlide+xml"/>
  <Override PartName="/ppt/media/image102.jpeg" ContentType="image/jpeg"/>
  <Override PartName="/ppt/notesSlides/notesSlide102.xml" ContentType="application/vnd.openxmlformats-officedocument.presentationml.notesSlide+xml"/>
  <Override PartName="/ppt/media/image103.jpeg" ContentType="image/jpeg"/>
  <Override PartName="/ppt/notesSlides/notesSlide103.xml" ContentType="application/vnd.openxmlformats-officedocument.presentationml.notesSlide+xml"/>
  <Override PartName="/ppt/media/image104.jpeg" ContentType="image/jpeg"/>
  <Override PartName="/ppt/notesSlides/notesSlide104.xml" ContentType="application/vnd.openxmlformats-officedocument.presentationml.notesSlide+xml"/>
  <Override PartName="/ppt/media/image105.jpeg" ContentType="image/jpeg"/>
  <Override PartName="/ppt/notesSlides/notesSlide105.xml" ContentType="application/vnd.openxmlformats-officedocument.presentationml.notesSlide+xml"/>
  <Override PartName="/ppt/media/image106.jpeg" ContentType="image/jpeg"/>
  <Override PartName="/ppt/notesSlides/notesSlide106.xml" ContentType="application/vnd.openxmlformats-officedocument.presentationml.notesSlide+xml"/>
  <Override PartName="/ppt/media/image107.jpeg" ContentType="image/jpeg"/>
  <Override PartName="/ppt/notesSlides/notesSlide107.xml" ContentType="application/vnd.openxmlformats-officedocument.presentationml.notesSlide+xml"/>
  <Override PartName="/ppt/media/image108.jpeg" ContentType="image/jpeg"/>
  <Override PartName="/ppt/notesSlides/notesSlide108.xml" ContentType="application/vnd.openxmlformats-officedocument.presentationml.notesSlide+xml"/>
  <Override PartName="/ppt/media/image109.jpeg" ContentType="image/jpeg"/>
  <Override PartName="/ppt/notesSlides/notesSlide109.xml" ContentType="application/vnd.openxmlformats-officedocument.presentationml.notesSlide+xml"/>
  <Override PartName="/ppt/media/image110.jpeg" ContentType="image/jpeg"/>
  <Override PartName="/ppt/notesSlides/notesSlide110.xml" ContentType="application/vnd.openxmlformats-officedocument.presentationml.notesSlide+xml"/>
  <Override PartName="/ppt/media/image111.jpeg" ContentType="image/jpeg"/>
  <Override PartName="/ppt/notesSlides/notesSlide111.xml" ContentType="application/vnd.openxmlformats-officedocument.presentationml.notesSlide+xml"/>
  <Override PartName="/ppt/media/image112.jpeg" ContentType="image/jpeg"/>
  <Override PartName="/ppt/notesSlides/notesSlide112.xml" ContentType="application/vnd.openxmlformats-officedocument.presentationml.notesSlide+xml"/>
  <Override PartName="/ppt/media/image113.jpeg" ContentType="image/jpeg"/>
  <Override PartName="/ppt/notesSlides/notesSlide113.xml" ContentType="application/vnd.openxmlformats-officedocument.presentationml.notesSlide+xml"/>
  <Override PartName="/ppt/media/image114.jpeg" ContentType="image/jpeg"/>
  <Override PartName="/ppt/notesSlides/notesSlide114.xml" ContentType="application/vnd.openxmlformats-officedocument.presentationml.notesSlide+xml"/>
  <Override PartName="/ppt/media/image115.jpeg" ContentType="image/jpeg"/>
  <Override PartName="/ppt/notesSlides/notesSlide115.xml" ContentType="application/vnd.openxmlformats-officedocument.presentationml.notesSlide+xml"/>
  <Override PartName="/ppt/media/image116.jpeg" ContentType="image/jpeg"/>
  <Override PartName="/ppt/notesSlides/notesSlide116.xml" ContentType="application/vnd.openxmlformats-officedocument.presentationml.notesSlide+xml"/>
  <Override PartName="/ppt/media/image117.jpeg" ContentType="image/jpeg"/>
  <Override PartName="/ppt/notesSlides/notesSlide117.xml" ContentType="application/vnd.openxmlformats-officedocument.presentationml.notesSlide+xml"/>
  <Override PartName="/ppt/media/image118.jpeg" ContentType="image/jpeg"/>
  <Override PartName="/ppt/notesSlides/notesSlide118.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standalone="yes"?><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standalone="yes"?><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12.xml.rels><?xml version="1.0" encoding="UTF-8" standalone="yes"?><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13.xml.rels><?xml version="1.0" encoding="UTF-8" standalone="yes"?><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14.xml.rels><?xml version="1.0" encoding="UTF-8" standalone="yes"?><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15.xml.rels><?xml version="1.0" encoding="UTF-8" standalone="yes"?><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16.xml.rels><?xml version="1.0" encoding="UTF-8" standalone="yes"?><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17.xml.rels><?xml version="1.0" encoding="UTF-8" standalone="yes"?><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18.xml.rels><?xml version="1.0" encoding="UTF-8" standalone="yes"?><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standalone="yes"?><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Не позвольте обмануть себя</a:t>
            </a:r>
          </a:p>
          <a:p>
            <a:pPr/>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(Стих: Второзаконие 4:2)</a:t>
            </a:r>
          </a:p>
          <a:p>
            <a:pPr/>
            <a:r>
              <a:t>“не прибавляйте к тому, что я заповедую вам, и не убавляйте от того;</a:t>
            </a:r>
          </a:p>
          <a:p>
            <a:p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r>
              <a:t>Другое заявление, заставляющее задуматься, было опубликовано в журнале  “The Saint Catherine Catholic Church Sentinel”, 21 мая 1995 г.</a:t>
            </a:r>
          </a:p>
          <a:p>
            <a:pPr/>
            <a:r>
              <a:t>Там говорилось: “Наверное, самое смелое, самое революционное решение, которое церковь когда-либо принимала, было сделано в первом веке. Святой день,</a:t>
            </a:r>
          </a:p>
          <a:p>
            <a:p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Shape 735"/>
          <p:cNvSpPr/>
          <p:nvPr>
            <p:ph type="sldImg"/>
          </p:nvPr>
        </p:nvSpPr>
        <p:spPr>
          <a:prstGeom prst="rect">
            <a:avLst/>
          </a:prstGeom>
        </p:spPr>
        <p:txBody>
          <a:bodyPr/>
          <a:lstStyle/>
          <a:p>
            <a:pPr/>
          </a:p>
        </p:txBody>
      </p:sp>
      <p:sp>
        <p:nvSpPr>
          <p:cNvPr id="736" name="Shape 736"/>
          <p:cNvSpPr/>
          <p:nvPr>
            <p:ph type="body" sz="quarter" idx="1"/>
          </p:nvPr>
        </p:nvSpPr>
        <p:spPr>
          <a:prstGeom prst="rect">
            <a:avLst/>
          </a:prstGeom>
        </p:spPr>
        <p:txBody>
          <a:bodyPr/>
          <a:lstStyle/>
          <a:p>
            <a:pPr/>
            <a:r>
              <a:t>Суббота, был перенесен на воскресенье… не по указанию Священного Писания, а собственной властью Церкви...</a:t>
            </a:r>
          </a:p>
          <a:p>
            <a:p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r>
              <a:t>Те, кто считает, что Писание должно быть единственным авторитетом, должны по логике вещей стать Адвентистами седьмого дня, которые святят субботу”.</a:t>
            </a:r>
          </a:p>
          <a:p>
            <a:p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p>
            <a:pPr/>
            <a:r>
              <a:t>В пророчестве книги Даниила, 7 глава, Бог открыл то, что “небольшой рог”, описанный в ст. 21 и 25 будет хотеть</a:t>
            </a:r>
          </a:p>
          <a:p>
            <a:p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 104</a:t>
            </a:r>
          </a:p>
          <a:p>
            <a:pPr/>
            <a:r>
              <a:t>(Стих: Даниила 7:25)</a:t>
            </a:r>
          </a:p>
          <a:p>
            <a:pPr/>
            <a:r>
              <a:t>“отменить у них [праздничные] времена и закон”.</a:t>
            </a:r>
          </a:p>
          <a:p>
            <a:pPr/>
          </a:p>
          <a:p>
            <a:pPr/>
            <a:r>
              <a:t>КАК ТОЧНО ПРЕДСКАЗАНО!</a:t>
            </a:r>
          </a:p>
          <a:p>
            <a:pPr/>
          </a:p>
          <a:p>
            <a:pPr/>
            <a:r>
              <a:t>Здесь мы видим ясное предсказание о том, что земная религиозная сила будет пытаться изменить Божий закон. Есть только одна заповедь в Законе, которая касается времени, и это заповедь о субботе.</a:t>
            </a:r>
          </a:p>
          <a:p>
            <a:pPr/>
            <a:r>
              <a:t>Но пророчество также предсказывает, что не все последуют религиозным традициям. Будет народ, который приготовиться к пришествию Иисуса и помнит Его заповеди. Они описаны таким образом:</a:t>
            </a:r>
          </a:p>
          <a:p>
            <a:pPr/>
          </a:p>
          <a:p>
            <a:pPr/>
          </a:p>
          <a:p>
            <a:p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r>
              <a:t>(Стих: Откровение 14:12)</a:t>
            </a:r>
          </a:p>
          <a:p>
            <a:pPr/>
            <a:r>
              <a:t>“Здесь терпение святых, соблюдающих заповеди Божии и веру в Иисуса”.</a:t>
            </a:r>
          </a:p>
          <a:p>
            <a:pPr/>
            <a:r>
              <a:t>Откровение 14:12.</a:t>
            </a:r>
          </a:p>
          <a:p>
            <a:p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3" name="Shape 763"/>
          <p:cNvSpPr/>
          <p:nvPr>
            <p:ph type="sldImg"/>
          </p:nvPr>
        </p:nvSpPr>
        <p:spPr>
          <a:prstGeom prst="rect">
            <a:avLst/>
          </a:prstGeom>
        </p:spPr>
        <p:txBody>
          <a:bodyPr/>
          <a:lstStyle/>
          <a:p>
            <a:pPr/>
          </a:p>
        </p:txBody>
      </p:sp>
      <p:sp>
        <p:nvSpPr>
          <p:cNvPr id="764" name="Shape 764"/>
          <p:cNvSpPr/>
          <p:nvPr>
            <p:ph type="body" sz="quarter" idx="1"/>
          </p:nvPr>
        </p:nvSpPr>
        <p:spPr>
          <a:prstGeom prst="rect">
            <a:avLst/>
          </a:prstGeom>
        </p:spPr>
        <p:txBody>
          <a:bodyPr/>
          <a:lstStyle/>
          <a:p>
            <a:pPr/>
            <a:r>
              <a:t>Понятно, что те, кто имеет веру в Иисуса, будут из любви к Богу, соблюдать Его заповеди.</a:t>
            </a:r>
          </a:p>
          <a:p>
            <a:p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p>
            <a:pPr/>
            <a:r>
              <a:t>Да, Бог просит нас ПОМНИТЬ Его как нашего Творца, соблюдая Его святой день. Повиноваться Его слову – значит быть верным Ему. Когда человек соблюдает установленную людьми субботу, он проявляется верность человеческим традициям.</a:t>
            </a:r>
          </a:p>
          <a:p>
            <a:pPr/>
            <a:r>
              <a:t>Когда мы открываем для себя Божью волю, то с радостью желаем повиноваться ей. Вы видите, здесь опять все сводится к любви.</a:t>
            </a:r>
          </a:p>
          <a:p>
            <a:p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r>
              <a:t>(Стих: 1 Иоанна 5:3)</a:t>
            </a:r>
          </a:p>
          <a:p>
            <a:pPr/>
            <a:r>
              <a:t>Библия говорит: “Ибо это есть любовь к Богу, чтобы мы соблюдали заповеди Его; и заповеди Его не тяжки”.</a:t>
            </a:r>
          </a:p>
          <a:p>
            <a:pPr/>
            <a:r>
              <a:t>1 Иоанна 5:3.</a:t>
            </a:r>
          </a:p>
          <a:p>
            <a:p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1" name="Shape 781"/>
          <p:cNvSpPr/>
          <p:nvPr>
            <p:ph type="sldImg"/>
          </p:nvPr>
        </p:nvSpPr>
        <p:spPr>
          <a:prstGeom prst="rect">
            <a:avLst/>
          </a:prstGeom>
        </p:spPr>
        <p:txBody>
          <a:bodyPr/>
          <a:lstStyle/>
          <a:p>
            <a:pPr/>
          </a:p>
        </p:txBody>
      </p:sp>
      <p:sp>
        <p:nvSpPr>
          <p:cNvPr id="782" name="Shape 782"/>
          <p:cNvSpPr/>
          <p:nvPr>
            <p:ph type="body" sz="quarter" idx="1"/>
          </p:nvPr>
        </p:nvSpPr>
        <p:spPr>
          <a:prstGeom prst="rect">
            <a:avLst/>
          </a:prstGeom>
        </p:spPr>
        <p:txBody>
          <a:bodyPr/>
          <a:lstStyle/>
          <a:p>
            <a:pPr/>
            <a:r>
              <a:t>Иисус, уча однажды, сказал своим слушателям то, что не все, исповедующие христианство, будут, в конечном итоге, спасены.</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соблюдайте заповеди Господа, Бога вашего, которые я вам заповедую”.</a:t>
            </a:r>
          </a:p>
          <a:p>
            <a:pPr/>
            <a:r>
              <a:t>Второзаконие 4:2.</a:t>
            </a:r>
          </a:p>
          <a:p>
            <a:p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7" name="Shape 787"/>
          <p:cNvSpPr/>
          <p:nvPr>
            <p:ph type="sldImg"/>
          </p:nvPr>
        </p:nvSpPr>
        <p:spPr>
          <a:prstGeom prst="rect">
            <a:avLst/>
          </a:prstGeom>
        </p:spPr>
        <p:txBody>
          <a:bodyPr/>
          <a:lstStyle/>
          <a:p>
            <a:pPr/>
          </a:p>
        </p:txBody>
      </p:sp>
      <p:sp>
        <p:nvSpPr>
          <p:cNvPr id="788" name="Shape 788"/>
          <p:cNvSpPr/>
          <p:nvPr>
            <p:ph type="body" sz="quarter" idx="1"/>
          </p:nvPr>
        </p:nvSpPr>
        <p:spPr>
          <a:prstGeom prst="rect">
            <a:avLst/>
          </a:prstGeom>
        </p:spPr>
        <p:txBody>
          <a:bodyPr/>
          <a:lstStyle/>
          <a:p>
            <a:pPr/>
            <a:r>
              <a:t>(Стих: Матфея 7:21)</a:t>
            </a:r>
          </a:p>
          <a:p>
            <a:pPr/>
            <a:r>
              <a:t>Иисус сказал: “Не всякий, говорящий Мне: "Господи! Господи!", войдет в Царство Небесное,</a:t>
            </a:r>
          </a:p>
          <a:p>
            <a:p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но исполняющий волю Отца Моего Небесного”</a:t>
            </a:r>
          </a:p>
          <a:p>
            <a:pPr/>
            <a:r>
              <a:t>Матфея 7:21.</a:t>
            </a:r>
          </a:p>
          <a:p>
            <a:p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r>
              <a:t>Всё очень ясно сказано. Бог знает тех, кто принадлежит Ему по плодам их жизни. Мало заявлять о своей принадлежности Богу. Нужно делать то, что Он говорит. Именно эти люди войдут в царствие Божие. </a:t>
            </a:r>
          </a:p>
          <a:p>
            <a:p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5" name="Shape 805"/>
          <p:cNvSpPr/>
          <p:nvPr>
            <p:ph type="sldImg"/>
          </p:nvPr>
        </p:nvSpPr>
        <p:spPr>
          <a:prstGeom prst="rect">
            <a:avLst/>
          </a:prstGeom>
        </p:spPr>
        <p:txBody>
          <a:bodyPr/>
          <a:lstStyle/>
          <a:p>
            <a:pPr/>
          </a:p>
        </p:txBody>
      </p:sp>
      <p:sp>
        <p:nvSpPr>
          <p:cNvPr id="806" name="Shape 806"/>
          <p:cNvSpPr/>
          <p:nvPr>
            <p:ph type="body" sz="quarter" idx="1"/>
          </p:nvPr>
        </p:nvSpPr>
        <p:spPr>
          <a:prstGeom prst="rect">
            <a:avLst/>
          </a:prstGeom>
        </p:spPr>
        <p:txBody>
          <a:bodyPr/>
          <a:lstStyle/>
          <a:p>
            <a:pPr/>
            <a:r>
              <a:t>Если вы любите Его, то позволите Ему управлять Вашей жизнью и покоряться Его воле. Когда мы соблюдаем субботу, мы не только соблюдаем Божью заповедь, но и получаем большие благословения.</a:t>
            </a:r>
          </a:p>
          <a:p>
            <a:p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Когда мы каждую неделю в этот особый день вспоминаем нашего Творца, ищем общения с ним, мы узнаём его все больше и больше. Современная жизнь настолько стремительна. Все куда-то спешат, у всех столько работы и никак не удаётся всё сделать!</a:t>
            </a:r>
          </a:p>
          <a:p>
            <a:p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p>
            <a:pPr/>
            <a:r>
              <a:t>Но во всей этой спешке Бог приглашает нас останавливаться на день и отдыхать. Он приглашает нас провести этот день с Ним в поклонении, общении, в стремлении услышать Его голос, обращающийся к нам через Его Слово – Библию. Какое преимущество проводить целый день каждую неделю в общении с нашим Небесным Отцом!</a:t>
            </a:r>
          </a:p>
          <a:p>
            <a:p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3" name="Shape 823"/>
          <p:cNvSpPr/>
          <p:nvPr>
            <p:ph type="sldImg"/>
          </p:nvPr>
        </p:nvSpPr>
        <p:spPr>
          <a:prstGeom prst="rect">
            <a:avLst/>
          </a:prstGeom>
        </p:spPr>
        <p:txBody>
          <a:bodyPr/>
          <a:lstStyle/>
          <a:p>
            <a:pPr/>
          </a:p>
        </p:txBody>
      </p:sp>
      <p:sp>
        <p:nvSpPr>
          <p:cNvPr id="824" name="Shape 824"/>
          <p:cNvSpPr/>
          <p:nvPr>
            <p:ph type="body" sz="quarter" idx="1"/>
          </p:nvPr>
        </p:nvSpPr>
        <p:spPr>
          <a:prstGeom prst="rect">
            <a:avLst/>
          </a:prstGeom>
        </p:spPr>
        <p:txBody>
          <a:bodyPr/>
          <a:lstStyle/>
          <a:p>
            <a:pPr/>
            <a:r>
              <a:t>Наши помощники сейчас раздадут карточки принятия решений. Позвольте мне ещё раз подчеркнуть, друзья, - выбор пост: с одной стороны истина, с другой – традиция. С одной стороны – Библия, с другой – человеческое учение. С одной стороны Божья заповедь, с другой – заповедь человеческая. С одной стороны суббота, с другой – воскресенье. И это не просто день – это вопрос повиновения – кто управляет нами.</a:t>
            </a:r>
          </a:p>
          <a:p>
            <a:pPr/>
            <a:r>
              <a:t>Карточка, которую вы сейчас получите, даст вам возможность принять то решение в пользу Иисуса. Я приглашаю вас принять эту карточку и, по мере того, как мы будем читать решения, записанные на ней, с молитвой отметьте то решение, которое созрело в вашем уме во время изучения наших тем вчера и сегодня.</a:t>
            </a:r>
          </a:p>
          <a:p>
            <a:p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7" name="Shape 827"/>
          <p:cNvSpPr/>
          <p:nvPr>
            <p:ph type="sldImg"/>
          </p:nvPr>
        </p:nvSpPr>
        <p:spPr>
          <a:prstGeom prst="rect">
            <a:avLst/>
          </a:prstGeom>
        </p:spPr>
        <p:txBody>
          <a:bodyPr/>
          <a:lstStyle/>
          <a:p>
            <a:pPr/>
          </a:p>
        </p:txBody>
      </p:sp>
      <p:sp>
        <p:nvSpPr>
          <p:cNvPr id="828" name="Shape 828"/>
          <p:cNvSpPr/>
          <p:nvPr>
            <p:ph type="body" sz="quarter" idx="1"/>
          </p:nvPr>
        </p:nvSpPr>
        <p:spPr>
          <a:prstGeom prst="rect">
            <a:avLst/>
          </a:prstGeom>
        </p:spPr>
        <p:txBody>
          <a:bodyPr/>
          <a:lstStyle/>
          <a:p>
            <a:pPr/>
            <a:r>
              <a:t>Прежде всего, я хочу узнать, была ли тема, представленная сегодня ясной для вас. Первый пункт в карточке гласит: “Мне ясно, что седьмой день недели – суббота. Это истинная библейская суббота”. Если это вам понятно, отметьте этот пункт.</a:t>
            </a:r>
          </a:p>
          <a:p>
            <a:pPr/>
            <a:r>
              <a:t>Второе, “Я желаю жить по заповедям Иисуса, а не по человеческим традициям”. Если это ваше желание, поставьте отметку напротив этого пункта.</a:t>
            </a:r>
          </a:p>
          <a:p>
            <a:pPr/>
            <a:r>
              <a:t>Третье, “Я хочу получить благословения, которые приходят с соблюдением Божьей субботы. Я желаю начать соблюдать седьмой день как выражение моей любви к Иисусу, и желания поддерживать общение с Ним”. Если у вас есть это решение сегодня, отметьте этот пункт.</a:t>
            </a:r>
          </a:p>
          <a:p>
            <a:pPr/>
            <a:r>
              <a:t>Кто-то из вас может столкнуться с трудностями в соблюдении субботы. Поэтому я хотел бы совершить особую молитву за вас. Возможно, трудности будут связаны с работой или семейной ситуацией. Но если вы нуждаетесь в особой молитве в ближайшее время, отметьте  следующий пункт.</a:t>
            </a:r>
          </a:p>
          <a:p>
            <a:pPr/>
            <a:r>
              <a:t>Он звучит так: “Прошу поддержать меня в молитве о соблюдении субботы”.</a:t>
            </a:r>
          </a:p>
          <a:p>
            <a:pPr/>
            <a:r>
              <a:t>И последнее, если вы имеете дополнительные вопросы по этой теме, скажите нам об этом, отметив последний пункт: “Я бы хотел почитать больше литературы на эту тему”.</a:t>
            </a:r>
          </a:p>
          <a:p>
            <a:pPr/>
            <a:r>
              <a:t>Не забудьте указать своё имя на карточке и сдать её при выходе. [МОЖЕТЕ ЗДЕСЬ ДАТЬ ВАШИ ИНСТРУКЦИИ]. </a:t>
            </a:r>
          </a:p>
          <a:p>
            <a:pPr/>
            <a:r>
              <a:t>Сегодня мы изучили непростую, но очень важную тему. Давайте будем молиться, чтобы Бог благословил те решения, которые мы приняли, чтобы Он благословил каждого, находящегося здесь. Помолимся!</a:t>
            </a:r>
          </a:p>
          <a:p>
            <a:pPr/>
            <a:r>
              <a:t>[ПРИМЕР МОЛИТВЫ НА СЛЕДУЮЩЕМ СЛАЙДЕ]</a:t>
            </a:r>
          </a:p>
          <a:p>
            <a:p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3" name="Shape 833"/>
          <p:cNvSpPr/>
          <p:nvPr>
            <p:ph type="sldImg"/>
          </p:nvPr>
        </p:nvSpPr>
        <p:spPr>
          <a:prstGeom prst="rect">
            <a:avLst/>
          </a:prstGeom>
        </p:spPr>
        <p:txBody>
          <a:bodyPr/>
          <a:lstStyle/>
          <a:p>
            <a:pPr/>
          </a:p>
        </p:txBody>
      </p:sp>
      <p:sp>
        <p:nvSpPr>
          <p:cNvPr id="834" name="Shape 834"/>
          <p:cNvSpPr/>
          <p:nvPr>
            <p:ph type="body" sz="quarter" idx="1"/>
          </p:nvPr>
        </p:nvSpPr>
        <p:spPr>
          <a:prstGeom prst="rect">
            <a:avLst/>
          </a:prstGeom>
        </p:spPr>
        <p:txBody>
          <a:bodyPr/>
          <a:lstStyle/>
          <a:p>
            <a:pPr/>
            <a:r>
              <a:t>Пример молитвы:</a:t>
            </a:r>
          </a:p>
          <a:p>
            <a:pPr/>
            <a:r>
              <a:t>Дорогой Небесный Отец, благодарим за Твою любовь и заботу, за то, что Ты печешься о наших физических, эмоциональных и духовных нуждах. Благодарим за храм во времени – святую субботу, - которую ты выделил для особого общения с нами. Сегодня мы увидели, что многие люди не знают о том благословении, которое несет в себе суббота. Мы видим, сколь многие следуют традиции, а не Твоему Слову. Сегодня мы хотим сказать, что последуем за Тобой. Мы хотим повиноваться Твоему слову, а не традиции. Мы хотим получить все благословения этого дня. </a:t>
            </a:r>
          </a:p>
          <a:p>
            <a:pPr/>
            <a:r>
              <a:t>Сегодня мы хотим просить Тебя за тех, кто выразил просьбу о молитве. Господи, почти их веру, они решили повиноваться Тебе. Укрепи их, чтобы они смогли пережить те трудности, которые могут появиться в их жизни. Дай им мужество, душевный мир, надежду и радость, когда они будут идти по Твоему пути. Благослови каждую семью, представленную здесь, и помоги нам встретиться здесь в следующий раз для изучения Твоего слова. Во имя Иисуса мы просим, аминь.</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Сам Иисус поддержал Закон, данный на Синае. В Своей нагорной проповеди Он сказал, что Он не пришел, чтобы отменить закон, но чтобы исполнить его!</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(Стих: Матфея 5:17-19)</a:t>
            </a:r>
          </a:p>
          <a:p>
            <a:pPr/>
            <a:r>
              <a:t>Обратите внимание на Его слова: “Не думайте, что Я пришел нарушить закон или пророков: не нарушить пришел Я, но исполнить.</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Ибо истинно говорю вам: доколе не прейдет небо и земля,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ни одна иота или ни одна черта не прейдет из закона, пока не исполнится все.</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Итак, кто нарушит одну из заповедей сих малейших и научит так людей, </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тот малейшим наречется в Царстве Небесном...”</a:t>
            </a:r>
          </a:p>
          <a:p>
            <a:pPr/>
            <a:r>
              <a:t>Матфея 5:17-19.</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Своим примером Иисус показал, что Он чтил день, который они с Отцом освятили на заре истории нашего мира.</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(Стих: Луки 4:16)</a:t>
            </a:r>
          </a:p>
          <a:p>
            <a:pPr/>
            <a:r>
              <a:t>“И пришел в Назарет, где был воспитан, и вошел, по обыкновению Своему, </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Греческий философ Аристотель примерно в 350 г. до н.э. классифицировал паука как насекомое с шестью лапками. На протяжении последующих 20 веков никто не подвергал это сомнению, никто не удосужился посчитать лапки паука. В конце концов, миф был развенчан – у паука оказалось 8 лапок!</a:t>
            </a: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в день субботний в синагогу, и встал читать”.</a:t>
            </a:r>
          </a:p>
          <a:p>
            <a:pPr/>
            <a:r>
              <a:t>Луки 4:16.</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Когда религиозные вожди обвиняли учеников Иисуса в нарушении субботы, Иисус сказал, что Он был Господином субботы.</a:t>
            </a: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(Стих: Марка 2:27, 28)</a:t>
            </a:r>
          </a:p>
          <a:p>
            <a:pPr/>
            <a:r>
              <a:t>“И сказал им: суббота для человека, а не человек для субботы;</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посему Сын Человеческий есть господин и субботы”.</a:t>
            </a:r>
          </a:p>
          <a:p>
            <a:pPr/>
            <a:r>
              <a:t>Марка 2:27, 28.</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Иисус не только Сам чтил субботу. Он также говорил ученикам молиться, чтобы они могли соблюдать Его день покоя и в будущем.</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(Стих: Матфея 24:20)</a:t>
            </a:r>
          </a:p>
          <a:p>
            <a:pPr/>
            <a:r>
              <a:t>“Молитесь, чтобы не случилось бегство ваше зимою или в субботу”.</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Иисус говорит здесь о бегстве из Иерусалима. Он призывал Своих последователей убегать из города, когда он будет окружён римскими войсками. Это произошло почти 40 лет спустя в 70 г. н.э.</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Даже если бы Библия была нашим единственным источником информации, мы всё равно смогли бы определить, какой день недели является седьмым или субботой. Когда мы читаем о распятии Христа, Евангелие от Луки описывает все события тех дней.</a:t>
            </a:r>
          </a:p>
          <a:p>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(Te(Стих: Луки 23:54-56; 24:1)</a:t>
            </a:r>
          </a:p>
          <a:p>
            <a:pPr/>
            <a:r>
              <a:t>После того, как Иисус умер на кресте в пятницу, произошло следующее:</a:t>
            </a:r>
          </a:p>
          <a:p>
            <a:pPr/>
            <a:r>
              <a:t>“День тот был пятница, и наступала суббота”.</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Последовали также и женщины, пришедшие с Иисусом из Галилеи, и смотрели гроб, и как полагалось тело Его;</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Другие мифы имели более серьезные последствия. В конце девятнадцатого столетия врачи считали, что болезни можно лечить кровопусканием. Первый президент США Джордж Вашингтон умер после того, как ему выпустили почти два литра крови. А всё началось с того, что у него болело горло.</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возвратившись же, приготовили благовония и масти; и в субботу остались в покое по заповеди.</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В первый же день недели, очень рано, неся приготовленные ароматы, </a:t>
            </a:r>
          </a:p>
          <a:p>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пришли они ко гробу, и вместе с ними некоторые другие“.</a:t>
            </a:r>
          </a:p>
          <a:p>
            <a:pPr/>
            <a:r>
              <a:t>Луки 23:54-56; 24:1.</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Большая часть христиан в мире празднует Страстную пятницу как день воспоминания о смерти Христа. Празднуют и Пасху в воскресенье, в память о воскресении Христа.</a:t>
            </a:r>
          </a:p>
          <a:p>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Библия говорит нам, что суббота – это день между этими двумя днями, день покоя “по заповеди”.</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Хотя Лука записал эти слова спустя много лет после распятия Христа, он все ещё называл воскресенье первым днем недели, а седьмой день называл субботой. Библия очень четко определяет день до субботы и день после.</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Апостолы также продолжали поклоняться Богу и проповедовать в субботу в течение многих лет после Голгофы.</a:t>
            </a: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(Стих: Деяния 13:14, 42, 44)</a:t>
            </a:r>
          </a:p>
          <a:p>
            <a:pPr/>
            <a:r>
              <a:t>Библия говорит о том, что делали Павел и его спутники, когда посещали Антиохию:</a:t>
            </a:r>
          </a:p>
          <a:p>
            <a:pPr/>
            <a:r>
              <a:t>“Они же… войдя в синагогу в день субботний, сели”.</a:t>
            </a:r>
          </a:p>
          <a:p>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Далее сказано: “При выходе их из Иудейской синагоги </a:t>
            </a:r>
          </a:p>
          <a:p>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язычники просили их говорить о том же в следующую субботу”.</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Может ли быть такое, что подобные мифы проникли и в христианскую веру? В нашей последней теме мы выяснили, что седьмой день недели, суббота, является истинным днём покоя и поклонения Богу. Но, в то же время, миллионы людей поклоняются в первый день недели, веря, что  это и есть библейская суббота. </a:t>
            </a:r>
          </a:p>
          <a:p>
            <a:pPr/>
            <a:r>
              <a:t>Точно так же, как учебники на протяжении 2000 лет ошибочно учили, что у пауков 6 лапок, так и сегодня миллионы людей принимают миф о дне поклонения. Но мы же с вами собираемся в э том зале, потому что наши сердца жаждут правды, так ведь? Мы хотим знать, что говорит Божье слово на самом деле. Библия – единственный безопасный путеводитель по жизни.</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“В следующую субботу почти весь город собрался слушать слово Божие”. Деяния 13:42, 44.</a:t>
            </a:r>
          </a:p>
          <a:p>
            <a:pPr/>
            <a:r>
              <a:t>Павел всегда поклонялся в синагоге в субботу:</a:t>
            </a:r>
          </a:p>
          <a:p>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(Стих: Деяния 18:4)</a:t>
            </a:r>
          </a:p>
          <a:p>
            <a:pPr/>
            <a:r>
              <a:t>“Во всякую же субботу он говорил в синагоге и убеждал Иудеев и Еллинов”. Деяния 18:4</a:t>
            </a:r>
          </a:p>
          <a:p>
            <a:pPr/>
            <a:r>
              <a:t>На основании этих библейских фактов любой может увидеть, что ни Христос, ни Его ученики, не изменяли день поклонения. В Библии нет указаний такой перемене!</a:t>
            </a: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Никто из авторов Нового Завета не упоминает об изменении субботы! Если бы это было, то стало бы главной темой каждой новозаветной книги!</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(Стих: Псалтирь 88:35)</a:t>
            </a:r>
          </a:p>
          <a:p>
            <a:pPr/>
            <a:r>
              <a:t>“Не нарушу завета Моего, и не переменю того, что вышло из уст Моих”. Псалтирь 88:35.</a:t>
            </a:r>
          </a:p>
          <a:p>
            <a:pPr/>
            <a:r>
              <a:t>Бог не изменил Свой закон, и никто не имеет права изменять Его! Богословы из разных церквей, соблюдающих воскресенье, признают это.</a:t>
            </a:r>
          </a:p>
          <a:p>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Католический кардинал Джеймс Гиббонс однажды написал:</a:t>
            </a:r>
          </a:p>
          <a:p>
            <a:pPr/>
            <a:r>
              <a:t>“Вы можете прочитать Библию от книги Бытие до Откровения, и вы не найдёте ни одного повеления о поклонении в воскресенье.</a:t>
            </a:r>
          </a:p>
          <a:p>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r>
              <a:t>Священные писания предписывают соблюдать субботу как день религиозного поклонения”.</a:t>
            </a:r>
          </a:p>
          <a:p>
            <a:pPr/>
            <a:r>
              <a:t>– Вера наших отцов, стр. 111, 112.</a:t>
            </a:r>
          </a:p>
          <a:p>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Clovis G. Chappell, методистский служитель, подчеркивает ту же мысль: “Причина, почему мы соблюдаем первый день недели вместо седьмого, на основывается на какой-то заповеди.</a:t>
            </a:r>
          </a:p>
          <a:p>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Бесполезно изучать Священное писание, ища там указания относительно изменения дня поклонения с седьмого на первый”.</a:t>
            </a:r>
          </a:p>
          <a:p>
            <a:pPr/>
            <a:r>
              <a:t>–Десять правил для жизни, стр. 61.</a:t>
            </a:r>
          </a:p>
          <a:p>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r>
              <a:t>В Библии не указывается то, что Христос или Его ученики соблюдали какой-то другой день или учили кого-то делать так!</a:t>
            </a:r>
          </a:p>
          <a:p>
            <a:pPr/>
            <a:r>
              <a:t>“Тогда с какого времени начали соблюдать воскресенье?” – спросите вы.</a:t>
            </a:r>
          </a:p>
          <a:p>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От Сократа схоластика, историка, жившего в пятом столетии, мы узнаем: “Почти все церкви по всему миру празднуют таинства (причастие) в субботу каждую неделю, </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Мы выяснили, что Бог дал нам особы день каждую неделю – субботу – как день поклонения, как день памяти о нашем Творце. Мы выяснили, что суббота – не просто любой день недели, а седьмой день недели. И мы также выяснили, что субботу будут чтить и тогда, когда история этой земли закончится, и мы будем на небе с нашим Творцом.</a:t>
            </a: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Но христиане в Александрии и Риме, основываясь на какой-то древней традиции, перестали делать это”.</a:t>
            </a:r>
          </a:p>
          <a:p>
            <a:pPr/>
            <a:r>
              <a:t>– Церковная история, цитирует C. B. Haynes, “От субботы к воскресенью”, стр. 35.</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Другие историки отмечают, что многие церкви соблюдали субботу и во время средневековья. Этот факт хорошо задокументирован в наше время христианами по всему миру.</a:t>
            </a: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Многие церковные историки говорят, что изменение дня поклонения происходило постепенно где-то с 70 по 135 г. н.э. В это время произошли два восстания иудеев, которые закончились большим кровопролитием, когда римские войска подавили их.</a:t>
            </a:r>
          </a:p>
          <a:p>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Рост враждебности римлян по отношению к иудеям, а также конфликт между иудеями и христианами, привел к появлению антисемитской литературы, которая, в свою очередь, вызвала антисемитские настроения по всей Римской империи. Христиане всё больше стали беспокоиться о том, что их путали с иудеями. И, так как соблюдение субботы делало их похожими на иудеев, многие христиане стали сводить к минимуму это предписание.</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a:r>
              <a:t>“Есть убедительные данные, чтобы полагать, что соблюдение воскресенья было введено в связи с праздником Пасхи</a:t>
            </a:r>
          </a:p>
          <a:p>
            <a:pPr/>
          </a:p>
          <a:p>
            <a:pPr/>
            <a:r>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a:r>
              <a:t>Как попытка христиан, показать римским властям своё отличие от иудеев” Там же, стр. 237.</a:t>
            </a:r>
          </a:p>
          <a:p>
            <a:p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Помня об этом, мы можем легче понять, почему христиане, живущие в Риме, столице Римской империи, первыми отказались от соблюдения субботы. Они жили в том месте, где враждебное отношение к иудеям было самым сильным!</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a:r>
              <a:t>То, что христиане стали уклоняться от соблюдения субботы можно понять ещё и потому, что римляне презирали почитание седьмого дня по той причине, что христианская церковь в Риме состояла в основном из обращенных язычников.</a:t>
            </a:r>
          </a:p>
          <a:p>
            <a:p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((Стих: Римлянам 11:13)</a:t>
            </a:r>
          </a:p>
          <a:p>
            <a:pPr/>
            <a:r>
              <a:t>Интересно отметить, как Павел обращался к христианам в Риме: “ Вам говорю, язычникам”. Римлянам 11:13.</a:t>
            </a:r>
          </a:p>
          <a:p>
            <a:p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Эти христиане, недавно обращённые из язычества, ещё не были утверждены в соблюдении субботы так, как христиане из числа иудеев, которые всегда соблюдали субботу.</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От начала и до конца Библия свидетельствует о том, что Бог установил субботу, и что она является седьмым днём недели. Нигде в Библии Бог не указывает на то, что он изменил это день отдыха и поклонения, это знамение между Ним и Его народом. Давайте повторим, что мы обнаружили, изучая Божье Слово.</a:t>
            </a:r>
          </a:p>
          <a:p>
            <a:p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Но почему они выбрали воскресенье, а не какой-то другой день? Это хороший вопрос! Язычники в Римской империи поклонялись солнцу в течение многих лет. Воскресенье было днём их поклонения солнцу.</a:t>
            </a:r>
          </a:p>
          <a:p>
            <a:p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TРимские императоры выдавали себя за богов солнца, помещая изображение солнца на римские монеты и здания, и требуя поклонения этим предметам. Некоторые богословы также полагают, что церковь увидела пользу от компромисса с язычниками. Приняв несколько языческих традиций, они посчитали, что облегчат обращение язычников в христианство. И Римской империи будет пользу от того, что её подданный объединятся в одно большое религиозное течение.</a:t>
            </a:r>
          </a:p>
          <a:p>
            <a:p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r>
              <a:t>В течение нескольких веков воскресенье было выходным, а не святым днем. Позже оба дня почитались святыми.</a:t>
            </a:r>
          </a:p>
          <a:p>
            <a:p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В Апостольские постановления, глава 23 мы читаем следующее: “Не только христиане постепенно пошли на компромисс в своей вере.</a:t>
            </a:r>
          </a:p>
          <a:p>
            <a:p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a:r>
              <a:t>Апостольская церковь оставалась чистой и твердой в вопросах веры, но среди христиан второго и третьего поколения</a:t>
            </a:r>
          </a:p>
          <a:p>
            <a:p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мы видим свидетельства компромисса и отступничества. Церковь начала отступать от своей чистоты”.</a:t>
            </a:r>
          </a:p>
          <a:p>
            <a:p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a:p>
        </p:txBody>
      </p:sp>
      <p:sp>
        <p:nvSpPr>
          <p:cNvPr id="530" name="Shape 530"/>
          <p:cNvSpPr/>
          <p:nvPr>
            <p:ph type="body" sz="quarter" idx="1"/>
          </p:nvPr>
        </p:nvSpPr>
        <p:spPr>
          <a:prstGeom prst="rect">
            <a:avLst/>
          </a:prstGeom>
        </p:spPr>
        <p:txBody>
          <a:bodyPr/>
          <a:lstStyle/>
          <a:p>
            <a:pPr/>
            <a:r>
              <a:t>Такое постепенное отступление было усилено Константином, императором Римской империи, когда он принял первый гражданский закон  о воскресном дне 7 марта 321 года.</a:t>
            </a:r>
          </a:p>
          <a:p>
            <a:p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Будучи всё ещё язычником, он постановил: “В достопочтенный день солнца пусть жители городов и государственные служащие отдыхают, пусть мастерские будут закрыты.</a:t>
            </a:r>
          </a:p>
          <a:p>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Но в сельские жители могут свободно, на законных основаниях, заниматься своим трудом”.</a:t>
            </a:r>
          </a:p>
          <a:p>
            <a:pPr/>
            <a:r>
              <a:t>История христианской церкви, издание 1902 г., т. 3, стр. 380.</a:t>
            </a:r>
          </a:p>
          <a:p>
            <a:p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sldImg"/>
          </p:nvPr>
        </p:nvSpPr>
        <p:spPr>
          <a:prstGeom prst="rect">
            <a:avLst/>
          </a:prstGeom>
        </p:spPr>
        <p:txBody>
          <a:bodyPr/>
          <a:lstStyle/>
          <a:p>
            <a:pPr/>
          </a:p>
        </p:txBody>
      </p:sp>
      <p:sp>
        <p:nvSpPr>
          <p:cNvPr id="548" name="Shape 548"/>
          <p:cNvSpPr/>
          <p:nvPr>
            <p:ph type="body" sz="quarter" idx="1"/>
          </p:nvPr>
        </p:nvSpPr>
        <p:spPr>
          <a:prstGeom prst="rect">
            <a:avLst/>
          </a:prstGeom>
        </p:spPr>
        <p:txBody>
          <a:bodyPr/>
          <a:lstStyle/>
          <a:p>
            <a:pPr/>
            <a:r>
              <a:t>Следующим шагом, сделавшим соблюдение воскресенья, неотъемлемой частью христианства, стало постановление Лаодикийского собора римской церковью. Собор принял первое религиозное предписание относительно соблюдения воскресенья.</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Когда Бог закончил творить нашу Землю, Он создал субботу как памятник творения. Это был седьмой день первой недели на нашей планете. Он остался седьмым и до сих пор.</a:t>
            </a:r>
          </a:p>
          <a:p>
            <a:p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p>
            <a:pPr/>
            <a:r>
              <a:t>“В 325 году Сильвестр, епископ Рима, изменил название первого дня недели на «День Господень»”.</a:t>
            </a:r>
          </a:p>
          <a:p>
            <a:pPr/>
            <a:r>
              <a:t>–Церковная история, стр. 739.</a:t>
            </a:r>
          </a:p>
          <a:p>
            <a:pPr/>
            <a:r>
              <a:t>На другом Лаодикийском  соборе, проведённом в 364 году, был принят следующий закон:</a:t>
            </a:r>
          </a:p>
          <a:p>
            <a:p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“Христиане не должны иудействовать (соблюдать субботу) и вести себя праздно в субботу…, но должны работать в  этот день;</a:t>
            </a:r>
          </a:p>
          <a:p>
            <a:p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но день Господень они должны почитать, и, будучи христианами, они, по возможности,</a:t>
            </a:r>
          </a:p>
          <a:p>
            <a:p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1" name="Shape 571"/>
          <p:cNvSpPr/>
          <p:nvPr>
            <p:ph type="sldImg"/>
          </p:nvPr>
        </p:nvSpPr>
        <p:spPr>
          <a:prstGeom prst="rect">
            <a:avLst/>
          </a:prstGeom>
        </p:spPr>
        <p:txBody>
          <a:bodyPr/>
          <a:lstStyle/>
          <a:p>
            <a:pPr/>
          </a:p>
        </p:txBody>
      </p:sp>
      <p:sp>
        <p:nvSpPr>
          <p:cNvPr id="572" name="Shape 572"/>
          <p:cNvSpPr/>
          <p:nvPr>
            <p:ph type="body" sz="quarter" idx="1"/>
          </p:nvPr>
        </p:nvSpPr>
        <p:spPr>
          <a:prstGeom prst="rect">
            <a:avLst/>
          </a:prstGeom>
        </p:spPr>
        <p:txBody>
          <a:bodyPr/>
          <a:lstStyle/>
          <a:p>
            <a:pPr/>
            <a:r>
              <a:t>Не должны работать”</a:t>
            </a:r>
          </a:p>
          <a:p>
            <a:pPr/>
            <a:r>
              <a:t>–История церковных соборов, том 2, стр. 316.</a:t>
            </a:r>
          </a:p>
          <a:p>
            <a:p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Несмотря на это, христиане продолжали соблюдать субботу в шестом столетии, потому что папа Григорий  осудил</a:t>
            </a:r>
          </a:p>
          <a:p>
            <a:p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r>
              <a:t>“как пророков антихриста тех, кто считал, что в седьмой день не позволительно работать”.</a:t>
            </a:r>
          </a:p>
          <a:p>
            <a:pPr/>
            <a:r>
              <a:t>–Закон воскресный, цитирует C. B. Haynes в книге “От субботы к воскресенью”, с. 43.</a:t>
            </a:r>
          </a:p>
          <a:p>
            <a:p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r>
              <a:t>Помните, что Библия не была доступна всем в то время так, как сейчас. Вероучение передавалось из уст в уста до тех пор, пока простой народ уже не мог отличить учение Библии от традиций.</a:t>
            </a:r>
          </a:p>
          <a:p>
            <a:p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Большинство людей почти не знали тех истин, которым учил Христос и Его ученики.</a:t>
            </a:r>
          </a:p>
          <a:p>
            <a:p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p>
            <a:pPr/>
            <a:r>
              <a:t>Прошли столетия и наступила эра протестантской реформации. В это время были поставлены под сомнения многие ритуалы и традиции, которые заменили собой учение Божьего Слова.</a:t>
            </a:r>
          </a:p>
          <a:p>
            <a:p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Девизом реформации стали слова: “Библия и только Библия” как источник вероучения.</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Когда Бог дал Свой закон на Синае, в самом центре Десяти заповедей Он поместил заповедь о субботе.</a:t>
            </a:r>
          </a:p>
          <a:p>
            <a:p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Многие, подобно Гуссу и Иерониму, поплатились за свою верность Библии, быв сожжёнными на костре!</a:t>
            </a:r>
          </a:p>
          <a:p>
            <a:p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Несмотря на приверженность Библии, истина о субботе ещё не была открыта, будучи погребённой под вековыми наслоениями традиций. Немногие тщательно исследовали Библию, чтобы узнать её учение. Они принимали то, что передавалось от предыдущих поколений, не ставя под сомнение, было ли это правдой или выдумкой.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Иногда бывает такое, что информация принимается без анализа. В течение многих веков большинство людей верило, что Земля была центром вселенной. Они верили, что солнце и все планеты вращались вокруг земли, пока вольно мыслящий Коперник не развенчал этот миф. Он заявил: “Солнце, а не земля, является центром вселенной”. Знаете ли вы, кто противостоял ему больше всего? Лидеры церкви – религиозные учителя. Они кричали: “Ты не можешь изменить Божьи небеса”.</a:t>
            </a:r>
          </a:p>
          <a:p>
            <a:pPr/>
            <a:r>
              <a:t>Конечно, Коперник не мог изменить Божьи небеса. Но он просто развенчивал старое поверье, которое не имело научного основания. Коперник открывал правду. Даже если поверье существует долгое время, это не делает его истиной.</a:t>
            </a:r>
          </a:p>
          <a:p>
            <a:pPr/>
            <a:r>
              <a:t>Как произошла замена субботы? Послушайте удивительные заявления католических авторов, чья церковь первой заменила субботу на воскресенье.</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7" name="Shape 627"/>
          <p:cNvSpPr/>
          <p:nvPr>
            <p:ph type="sldImg"/>
          </p:nvPr>
        </p:nvSpPr>
        <p:spPr>
          <a:prstGeom prst="rect">
            <a:avLst/>
          </a:prstGeom>
        </p:spPr>
        <p:txBody>
          <a:bodyPr/>
          <a:lstStyle/>
          <a:p>
            <a:pPr/>
          </a:p>
        </p:txBody>
      </p:sp>
      <p:sp>
        <p:nvSpPr>
          <p:cNvPr id="628" name="Shape 628"/>
          <p:cNvSpPr/>
          <p:nvPr>
            <p:ph type="body" sz="quarter" idx="1"/>
          </p:nvPr>
        </p:nvSpPr>
        <p:spPr>
          <a:prstGeom prst="rect">
            <a:avLst/>
          </a:prstGeom>
        </p:spPr>
        <p:txBody>
          <a:bodyPr/>
          <a:lstStyle/>
          <a:p>
            <a:pPr/>
            <a:r>
              <a:t>“Католическая церковь более чем за тысячу лет до появления первого протестанта, основываясь на своей Божественной миссии</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r>
              <a:t>Изменила субботу на воскресенье”.</a:t>
            </a:r>
          </a:p>
          <a:p>
            <a:pPr/>
            <a:r>
              <a:t>–Христианская суббота, стр. 16.</a:t>
            </a: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p>
            <a:pPr/>
            <a:r>
              <a:t>В Катехизисе для новообращенных мы читаем:</a:t>
            </a:r>
          </a:p>
          <a:p>
            <a:pPr/>
            <a:r>
              <a:t>“Вопрос: Какой день является библейской субботой?</a:t>
            </a:r>
          </a:p>
          <a:p>
            <a:p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Ответ: суббота по современному календарю является библейской субботой.</a:t>
            </a:r>
          </a:p>
          <a:p>
            <a:p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1" name="Shape 651"/>
          <p:cNvSpPr/>
          <p:nvPr>
            <p:ph type="sldImg"/>
          </p:nvPr>
        </p:nvSpPr>
        <p:spPr>
          <a:prstGeom prst="rect">
            <a:avLst/>
          </a:prstGeom>
        </p:spPr>
        <p:txBody>
          <a:bodyPr/>
          <a:lstStyle/>
          <a:p>
            <a:pPr/>
          </a:p>
        </p:txBody>
      </p:sp>
      <p:sp>
        <p:nvSpPr>
          <p:cNvPr id="652" name="Shape 652"/>
          <p:cNvSpPr/>
          <p:nvPr>
            <p:ph type="body" sz="quarter" idx="1"/>
          </p:nvPr>
        </p:nvSpPr>
        <p:spPr>
          <a:prstGeom prst="rect">
            <a:avLst/>
          </a:prstGeom>
        </p:spPr>
        <p:txBody>
          <a:bodyPr/>
          <a:lstStyle/>
          <a:p>
            <a:pPr/>
            <a:r>
              <a:t>Вопрос: Почему мы соблюдаем воскресенье вместо субботы?</a:t>
            </a:r>
          </a:p>
          <a:p>
            <a:p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p>
            <a:pPr/>
            <a:r>
              <a:t>Ответ: ...потому что Католическая церковь перенесла святость субботы на воскресенье”. Эта перемена произошла на Лаодикийском соборе в 336 г. н.э.</a:t>
            </a:r>
          </a:p>
          <a:p>
            <a:pPr/>
          </a:p>
          <a:p>
            <a:pPr/>
            <a:r>
              <a:t>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3" name="Shape 663"/>
          <p:cNvSpPr/>
          <p:nvPr>
            <p:ph type="sldImg"/>
          </p:nvPr>
        </p:nvSpPr>
        <p:spPr>
          <a:prstGeom prst="rect">
            <a:avLst/>
          </a:prstGeom>
        </p:spPr>
        <p:txBody>
          <a:bodyPr/>
          <a:lstStyle/>
          <a:p>
            <a:pPr/>
          </a:p>
        </p:txBody>
      </p:sp>
      <p:sp>
        <p:nvSpPr>
          <p:cNvPr id="664" name="Shape 664"/>
          <p:cNvSpPr/>
          <p:nvPr>
            <p:ph type="body" sz="quarter" idx="1"/>
          </p:nvPr>
        </p:nvSpPr>
        <p:spPr>
          <a:prstGeom prst="rect">
            <a:avLst/>
          </a:prstGeom>
        </p:spPr>
        <p:txBody>
          <a:bodyPr/>
          <a:lstStyle/>
          <a:p>
            <a:pPr/>
            <a:r>
              <a:t>Вы можете спросить, почему Католическая церковь так открыто заявляет о совершении этой перемены? Ответ, по крайней мере, частично, заключается в понимании авторитета традиций в лоне Католической церкви. </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Обращаясь к израильскому народу через Моисея, Бог повелел, чтобы к Его заповедям ничего не добавляли, а также, чтобы ничего не отнимали от них.</a:t>
            </a:r>
          </a:p>
          <a:p>
            <a:p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9" name="Shape 669"/>
          <p:cNvSpPr/>
          <p:nvPr>
            <p:ph type="sldImg"/>
          </p:nvPr>
        </p:nvSpPr>
        <p:spPr>
          <a:prstGeom prst="rect">
            <a:avLst/>
          </a:prstGeom>
        </p:spPr>
        <p:txBody>
          <a:bodyPr/>
          <a:lstStyle/>
          <a:p>
            <a:pPr/>
          </a:p>
        </p:txBody>
      </p:sp>
      <p:sp>
        <p:nvSpPr>
          <p:cNvPr id="670" name="Shape 670"/>
          <p:cNvSpPr/>
          <p:nvPr>
            <p:ph type="body" sz="quarter" idx="1"/>
          </p:nvPr>
        </p:nvSpPr>
        <p:spPr>
          <a:prstGeom prst="rect">
            <a:avLst/>
          </a:prstGeom>
        </p:spPr>
        <p:txBody>
          <a:bodyPr/>
          <a:lstStyle/>
          <a:p>
            <a:pPr/>
            <a:r>
              <a:t>Один из пунктов различия между протестантами и католиками в ранний период реформации, заключался в понимании авторитета традиций церкви. Когда Мартин Лютер заявил, что он должен следовать Библии и только Библии, он поставил под сомнение многие постановления Католической церкви, которые были основаны исключительно на традициях.</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a:r>
              <a:t>Собор в Тренте был собран специально для того, чтобы решить, какую позицию должна занимать Католическая церковь по отношению к традициям и их связи с Библией. В конечном итоге, вопрос был решён. Обратите внимание на итоговое выступление, которое стало поворотным (запись Хольтцмана H. H. Holtzman):</a:t>
            </a:r>
          </a:p>
          <a:p>
            <a:p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p>
            <a:pPr/>
            <a:r>
              <a:t>“В конце концов, на последнем заседании 18 января 1562 г. все сомнения были устранены:</a:t>
            </a:r>
          </a:p>
          <a:p>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Архиепископ Реджио выступил с открытым заявлением о том, что традиции стоят выше Писаний”.</a:t>
            </a:r>
          </a:p>
          <a:p>
            <a:pPr/>
            <a:r>
              <a:t>–Канон и традиция, стр. 263.</a:t>
            </a:r>
          </a:p>
          <a:p>
            <a:pPr/>
            <a:r>
              <a:t>Такое принятие традиции в качестве основы вероучения церкви не поддерживается Библией.</a:t>
            </a:r>
          </a:p>
          <a:p>
            <a:p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3" name="Shape 693"/>
          <p:cNvSpPr/>
          <p:nvPr>
            <p:ph type="sldImg"/>
          </p:nvPr>
        </p:nvSpPr>
        <p:spPr>
          <a:prstGeom prst="rect">
            <a:avLst/>
          </a:prstGeom>
        </p:spPr>
        <p:txBody>
          <a:bodyPr/>
          <a:lstStyle/>
          <a:p>
            <a:pPr/>
          </a:p>
        </p:txBody>
      </p:sp>
      <p:sp>
        <p:nvSpPr>
          <p:cNvPr id="694" name="Shape 694"/>
          <p:cNvSpPr/>
          <p:nvPr>
            <p:ph type="body" sz="quarter" idx="1"/>
          </p:nvPr>
        </p:nvSpPr>
        <p:spPr>
          <a:prstGeom prst="rect">
            <a:avLst/>
          </a:prstGeom>
        </p:spPr>
        <p:txBody>
          <a:bodyPr/>
          <a:lstStyle/>
          <a:p>
            <a:pPr/>
            <a:r>
              <a:t>Помните ли вы вопрос, который Иисус задал религиозным вождям того времени?</a:t>
            </a:r>
          </a:p>
          <a:p>
            <a:p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a:r>
              <a:t>(Стих: Матфея 15:3, 9)</a:t>
            </a:r>
          </a:p>
          <a:p>
            <a:pPr/>
            <a:r>
              <a:t>Он спросил: “Зачем и вы преступаете заповедь Божию ради предания вашего?”</a:t>
            </a:r>
          </a:p>
          <a:p>
            <a:p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И затем добавил: “Но тщетно чтут Меня, уча учениям, заповедям человеческим”. Матфея 15:3, 9.</a:t>
            </a:r>
          </a:p>
          <a:p>
            <a:p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p>
            <a:pPr/>
            <a:r>
              <a:t>Вы видите, в чём проблема?</a:t>
            </a:r>
          </a:p>
          <a:p>
            <a:pPr/>
            <a:r>
              <a:t>Вопрос даже не в днях и числах. Вопрос в том, кому ты повинуешься! Повинуетесь ли вы Христу и Библии или человеческим традициям? Именно так нужно ставить вопрос!</a:t>
            </a:r>
          </a:p>
          <a:p>
            <a:p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7" name="Shape 717"/>
          <p:cNvSpPr/>
          <p:nvPr>
            <p:ph type="sldImg"/>
          </p:nvPr>
        </p:nvSpPr>
        <p:spPr>
          <a:prstGeom prst="rect">
            <a:avLst/>
          </a:prstGeom>
        </p:spPr>
        <p:txBody>
          <a:bodyPr/>
          <a:lstStyle/>
          <a:p>
            <a:pPr/>
          </a:p>
        </p:txBody>
      </p:sp>
      <p:sp>
        <p:nvSpPr>
          <p:cNvPr id="718" name="Shape 718"/>
          <p:cNvSpPr/>
          <p:nvPr>
            <p:ph type="body" sz="quarter" idx="1"/>
          </p:nvPr>
        </p:nvSpPr>
        <p:spPr>
          <a:prstGeom prst="rect">
            <a:avLst/>
          </a:prstGeom>
        </p:spPr>
        <p:txBody>
          <a:bodyPr/>
          <a:lstStyle/>
          <a:p>
            <a:pPr/>
            <a:r>
              <a:t>Давайте теперь перейдем от исторических источников, к современной дискуссии об изменении субботы.</a:t>
            </a:r>
          </a:p>
          <a:p>
            <a:p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Мы обращаем внимание на такое заявление: “Католическая церковь решила, что воскресенье должно стать днем поклонения для христиан в честь воскресения”. –Karl Keating, Католицизм и фундаментализм, 1988, стр. 38.</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half" idx="13"/>
          </p:nvPr>
        </p:nvSpPr>
        <p:spPr>
          <a:xfrm>
            <a:off x="5257800" y="1193800"/>
            <a:ext cx="3911600" cy="5219700"/>
          </a:xfrm>
          <a:prstGeom prst="rect">
            <a:avLst/>
          </a:prstGeom>
        </p:spPr>
        <p:txBody>
          <a:bodyPr lIns="91439" tIns="45719" rIns="91439" bIns="45719" anchor="t"/>
          <a:lstStyle/>
          <a:p>
            <a:pPr/>
          </a:p>
        </p:txBody>
      </p:sp>
      <p:sp>
        <p:nvSpPr>
          <p:cNvPr id="88" name="Shape 8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89" name="Shape 8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half" idx="13"/>
          </p:nvPr>
        </p:nvSpPr>
        <p:spPr>
          <a:xfrm>
            <a:off x="5473700" y="1193800"/>
            <a:ext cx="3467100" cy="4626553"/>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99" name="Shape 9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5537200" y="2159000"/>
            <a:ext cx="3352800" cy="4474029"/>
          </a:xfrm>
          <a:prstGeom prst="rect">
            <a:avLst/>
          </a:prstGeom>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990600" y="2324100"/>
            <a:ext cx="8178800" cy="29718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half" idx="13"/>
          </p:nvPr>
        </p:nvSpPr>
        <p:spPr>
          <a:xfrm>
            <a:off x="2489200" y="1079500"/>
            <a:ext cx="5181600" cy="3886200"/>
          </a:xfrm>
          <a:prstGeom prst="rect">
            <a:avLst/>
          </a:prstGeom>
        </p:spPr>
        <p:txBody>
          <a:bodyPr lIns="91439" tIns="45719" rIns="91439" bIns="45719" anchor="t"/>
          <a:lstStyle/>
          <a:p>
            <a:pPr/>
          </a:p>
        </p:txBody>
      </p:sp>
      <p:sp>
        <p:nvSpPr>
          <p:cNvPr id="70" name="Shape 70"/>
          <p:cNvSpPr/>
          <p:nvPr>
            <p:ph type="title"/>
          </p:nvPr>
        </p:nvSpPr>
        <p:spPr>
          <a:xfrm>
            <a:off x="990600" y="5753100"/>
            <a:ext cx="8178800" cy="13335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half" idx="13"/>
          </p:nvPr>
        </p:nvSpPr>
        <p:spPr>
          <a:xfrm>
            <a:off x="2489200" y="1079500"/>
            <a:ext cx="5181600" cy="38862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990600" y="5753100"/>
            <a:ext cx="8178800" cy="13335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1.jpe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2.jpe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3.jpe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4.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5.jpe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6.jpe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7.jpe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8.jpe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9.jpe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10.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1.jpe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2.jpe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13.jpe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4.jpe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5.jpe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16.jpe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7.jpe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8.jpe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7.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 Id="rId4" Type="http://schemas.openxmlformats.org/officeDocument/2006/relationships/image" Target="../media/image42.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4.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5.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6.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7.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8.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9.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0.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1.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2.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3.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4.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5.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6.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7.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8.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0.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1.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2.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3.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4.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5.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6.jpe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7.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8.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9.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90.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1.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2.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3.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4.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5.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6.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7.jpe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8.jpe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9.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prstGeom prst="rect">
            <a:avLst/>
          </a:prstGeom>
        </p:spPr>
        <p:txBody>
          <a:bodyPr/>
          <a:lstStyle/>
          <a:p>
            <a:pPr/>
          </a:p>
        </p:txBody>
      </p:sp>
      <p:sp>
        <p:nvSpPr>
          <p:cNvPr id="138" name="Shape 138"/>
          <p:cNvSpPr/>
          <p:nvPr>
            <p:ph type="body" idx="1"/>
          </p:nvPr>
        </p:nvSpPr>
        <p:spPr>
          <a:prstGeom prst="rect">
            <a:avLst/>
          </a:prstGeom>
        </p:spPr>
        <p:txBody>
          <a:bodyPr/>
          <a:lstStyle/>
          <a:p>
            <a:pPr/>
          </a:p>
        </p:txBody>
      </p:sp>
      <p:pic>
        <p:nvPicPr>
          <p:cNvPr id="139" name="12-001.jpg"/>
          <p:cNvPicPr>
            <a:picLocks noChangeAspect="1"/>
          </p:cNvPicPr>
          <p:nvPr/>
        </p:nvPicPr>
        <p:blipFill>
          <a:blip r:embed="rId3">
            <a:extLst/>
          </a:blip>
          <a:stretch>
            <a:fillRect/>
          </a:stretch>
        </p:blipFill>
        <p:spPr>
          <a:xfrm>
            <a:off x="-1" y="0"/>
            <a:ext cx="10160001" cy="7620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prstGeom prst="rect">
            <a:avLst/>
          </a:prstGeom>
        </p:spPr>
        <p:txBody>
          <a:bodyPr/>
          <a:lstStyle/>
          <a:p>
            <a:pPr/>
          </a:p>
        </p:txBody>
      </p:sp>
      <p:sp>
        <p:nvSpPr>
          <p:cNvPr id="192" name="Shape 192"/>
          <p:cNvSpPr/>
          <p:nvPr>
            <p:ph type="body" idx="1"/>
          </p:nvPr>
        </p:nvSpPr>
        <p:spPr>
          <a:prstGeom prst="rect">
            <a:avLst/>
          </a:prstGeom>
        </p:spPr>
        <p:txBody>
          <a:bodyPr/>
          <a:lstStyle/>
          <a:p>
            <a:pPr/>
          </a:p>
        </p:txBody>
      </p:sp>
      <p:pic>
        <p:nvPicPr>
          <p:cNvPr id="193" name="12-0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6" name="Shape 726"/>
          <p:cNvSpPr/>
          <p:nvPr>
            <p:ph type="title"/>
          </p:nvPr>
        </p:nvSpPr>
        <p:spPr>
          <a:prstGeom prst="rect">
            <a:avLst/>
          </a:prstGeom>
        </p:spPr>
        <p:txBody>
          <a:bodyPr/>
          <a:lstStyle/>
          <a:p>
            <a:pPr/>
          </a:p>
        </p:txBody>
      </p:sp>
      <p:sp>
        <p:nvSpPr>
          <p:cNvPr id="727" name="Shape 727"/>
          <p:cNvSpPr/>
          <p:nvPr>
            <p:ph type="body" idx="1"/>
          </p:nvPr>
        </p:nvSpPr>
        <p:spPr>
          <a:prstGeom prst="rect">
            <a:avLst/>
          </a:prstGeom>
        </p:spPr>
        <p:txBody>
          <a:bodyPr/>
          <a:lstStyle/>
          <a:p>
            <a:pPr/>
          </a:p>
        </p:txBody>
      </p:sp>
      <p:pic>
        <p:nvPicPr>
          <p:cNvPr id="728" name="12-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2" name="Shape 732"/>
          <p:cNvSpPr/>
          <p:nvPr>
            <p:ph type="title"/>
          </p:nvPr>
        </p:nvSpPr>
        <p:spPr>
          <a:prstGeom prst="rect">
            <a:avLst/>
          </a:prstGeom>
        </p:spPr>
        <p:txBody>
          <a:bodyPr/>
          <a:lstStyle/>
          <a:p>
            <a:pPr/>
          </a:p>
        </p:txBody>
      </p:sp>
      <p:sp>
        <p:nvSpPr>
          <p:cNvPr id="733" name="Shape 733"/>
          <p:cNvSpPr/>
          <p:nvPr>
            <p:ph type="body" idx="1"/>
          </p:nvPr>
        </p:nvSpPr>
        <p:spPr>
          <a:prstGeom prst="rect">
            <a:avLst/>
          </a:prstGeom>
        </p:spPr>
        <p:txBody>
          <a:bodyPr/>
          <a:lstStyle/>
          <a:p>
            <a:pPr/>
          </a:p>
        </p:txBody>
      </p:sp>
      <p:pic>
        <p:nvPicPr>
          <p:cNvPr id="734" name="12-1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8" name="Shape 738"/>
          <p:cNvSpPr/>
          <p:nvPr>
            <p:ph type="title"/>
          </p:nvPr>
        </p:nvSpPr>
        <p:spPr>
          <a:prstGeom prst="rect">
            <a:avLst/>
          </a:prstGeom>
        </p:spPr>
        <p:txBody>
          <a:bodyPr/>
          <a:lstStyle/>
          <a:p>
            <a:pPr/>
          </a:p>
        </p:txBody>
      </p:sp>
      <p:sp>
        <p:nvSpPr>
          <p:cNvPr id="739" name="Shape 739"/>
          <p:cNvSpPr/>
          <p:nvPr>
            <p:ph type="body" idx="1"/>
          </p:nvPr>
        </p:nvSpPr>
        <p:spPr>
          <a:prstGeom prst="rect">
            <a:avLst/>
          </a:prstGeom>
        </p:spPr>
        <p:txBody>
          <a:bodyPr/>
          <a:lstStyle/>
          <a:p>
            <a:pPr/>
          </a:p>
        </p:txBody>
      </p:sp>
      <p:pic>
        <p:nvPicPr>
          <p:cNvPr id="740" name="12-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4" name="12-1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8" name="Shape 748"/>
          <p:cNvSpPr/>
          <p:nvPr>
            <p:ph type="title"/>
          </p:nvPr>
        </p:nvSpPr>
        <p:spPr>
          <a:prstGeom prst="rect">
            <a:avLst/>
          </a:prstGeom>
        </p:spPr>
        <p:txBody>
          <a:bodyPr/>
          <a:lstStyle/>
          <a:p>
            <a:pPr/>
          </a:p>
        </p:txBody>
      </p:sp>
      <p:sp>
        <p:nvSpPr>
          <p:cNvPr id="749" name="Shape 749"/>
          <p:cNvSpPr/>
          <p:nvPr>
            <p:ph type="body" idx="1"/>
          </p:nvPr>
        </p:nvSpPr>
        <p:spPr>
          <a:prstGeom prst="rect">
            <a:avLst/>
          </a:prstGeom>
        </p:spPr>
        <p:txBody>
          <a:bodyPr/>
          <a:lstStyle/>
          <a:p>
            <a:pPr/>
          </a:p>
        </p:txBody>
      </p:sp>
      <p:pic>
        <p:nvPicPr>
          <p:cNvPr id="750" name="12-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4" name="Shape 754"/>
          <p:cNvSpPr/>
          <p:nvPr>
            <p:ph type="title"/>
          </p:nvPr>
        </p:nvSpPr>
        <p:spPr>
          <a:prstGeom prst="rect">
            <a:avLst/>
          </a:prstGeom>
        </p:spPr>
        <p:txBody>
          <a:bodyPr/>
          <a:lstStyle/>
          <a:p>
            <a:pPr/>
          </a:p>
        </p:txBody>
      </p:sp>
      <p:sp>
        <p:nvSpPr>
          <p:cNvPr id="755" name="Shape 755"/>
          <p:cNvSpPr/>
          <p:nvPr>
            <p:ph type="body" idx="1"/>
          </p:nvPr>
        </p:nvSpPr>
        <p:spPr>
          <a:prstGeom prst="rect">
            <a:avLst/>
          </a:prstGeom>
        </p:spPr>
        <p:txBody>
          <a:bodyPr/>
          <a:lstStyle/>
          <a:p>
            <a:pPr/>
          </a:p>
        </p:txBody>
      </p:sp>
      <p:pic>
        <p:nvPicPr>
          <p:cNvPr id="756" name="12-1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ph type="title"/>
          </p:nvPr>
        </p:nvSpPr>
        <p:spPr>
          <a:prstGeom prst="rect">
            <a:avLst/>
          </a:prstGeom>
        </p:spPr>
        <p:txBody>
          <a:bodyPr/>
          <a:lstStyle/>
          <a:p>
            <a:pPr/>
          </a:p>
        </p:txBody>
      </p:sp>
      <p:sp>
        <p:nvSpPr>
          <p:cNvPr id="761" name="Shape 761"/>
          <p:cNvSpPr/>
          <p:nvPr>
            <p:ph type="body" idx="1"/>
          </p:nvPr>
        </p:nvSpPr>
        <p:spPr>
          <a:prstGeom prst="rect">
            <a:avLst/>
          </a:prstGeom>
        </p:spPr>
        <p:txBody>
          <a:bodyPr/>
          <a:lstStyle/>
          <a:p>
            <a:pPr/>
          </a:p>
        </p:txBody>
      </p:sp>
      <p:pic>
        <p:nvPicPr>
          <p:cNvPr id="762" name="121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6" name="Shape 766"/>
          <p:cNvSpPr/>
          <p:nvPr>
            <p:ph type="title"/>
          </p:nvPr>
        </p:nvSpPr>
        <p:spPr>
          <a:prstGeom prst="rect">
            <a:avLst/>
          </a:prstGeom>
        </p:spPr>
        <p:txBody>
          <a:bodyPr/>
          <a:lstStyle/>
          <a:p>
            <a:pPr/>
          </a:p>
        </p:txBody>
      </p:sp>
      <p:sp>
        <p:nvSpPr>
          <p:cNvPr id="767" name="Shape 767"/>
          <p:cNvSpPr/>
          <p:nvPr>
            <p:ph type="body" idx="1"/>
          </p:nvPr>
        </p:nvSpPr>
        <p:spPr>
          <a:prstGeom prst="rect">
            <a:avLst/>
          </a:prstGeom>
        </p:spPr>
        <p:txBody>
          <a:bodyPr/>
          <a:lstStyle/>
          <a:p>
            <a:pPr/>
          </a:p>
        </p:txBody>
      </p:sp>
      <p:pic>
        <p:nvPicPr>
          <p:cNvPr id="768" name="12-1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2" name="Shape 772"/>
          <p:cNvSpPr/>
          <p:nvPr>
            <p:ph type="title"/>
          </p:nvPr>
        </p:nvSpPr>
        <p:spPr>
          <a:prstGeom prst="rect">
            <a:avLst/>
          </a:prstGeom>
        </p:spPr>
        <p:txBody>
          <a:bodyPr/>
          <a:lstStyle/>
          <a:p>
            <a:pPr/>
          </a:p>
        </p:txBody>
      </p:sp>
      <p:sp>
        <p:nvSpPr>
          <p:cNvPr id="773" name="Shape 773"/>
          <p:cNvSpPr/>
          <p:nvPr>
            <p:ph type="body" idx="1"/>
          </p:nvPr>
        </p:nvSpPr>
        <p:spPr>
          <a:prstGeom prst="rect">
            <a:avLst/>
          </a:prstGeom>
        </p:spPr>
        <p:txBody>
          <a:bodyPr/>
          <a:lstStyle/>
          <a:p>
            <a:pPr/>
          </a:p>
        </p:txBody>
      </p:sp>
      <p:pic>
        <p:nvPicPr>
          <p:cNvPr id="774" name="12-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Shape 778"/>
          <p:cNvSpPr/>
          <p:nvPr>
            <p:ph type="title"/>
          </p:nvPr>
        </p:nvSpPr>
        <p:spPr>
          <a:prstGeom prst="rect">
            <a:avLst/>
          </a:prstGeom>
        </p:spPr>
        <p:txBody>
          <a:bodyPr/>
          <a:lstStyle/>
          <a:p>
            <a:pPr/>
          </a:p>
        </p:txBody>
      </p:sp>
      <p:sp>
        <p:nvSpPr>
          <p:cNvPr id="779" name="Shape 779"/>
          <p:cNvSpPr/>
          <p:nvPr>
            <p:ph type="body" idx="1"/>
          </p:nvPr>
        </p:nvSpPr>
        <p:spPr>
          <a:prstGeom prst="rect">
            <a:avLst/>
          </a:prstGeom>
        </p:spPr>
        <p:txBody>
          <a:bodyPr/>
          <a:lstStyle/>
          <a:p>
            <a:pPr/>
          </a:p>
        </p:txBody>
      </p:sp>
      <p:pic>
        <p:nvPicPr>
          <p:cNvPr id="780" name="121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p>
            <a:pPr/>
          </a:p>
        </p:txBody>
      </p:sp>
      <p:sp>
        <p:nvSpPr>
          <p:cNvPr id="198" name="Shape 198"/>
          <p:cNvSpPr/>
          <p:nvPr>
            <p:ph type="body" idx="1"/>
          </p:nvPr>
        </p:nvSpPr>
        <p:spPr>
          <a:prstGeom prst="rect">
            <a:avLst/>
          </a:prstGeom>
        </p:spPr>
        <p:txBody>
          <a:bodyPr/>
          <a:lstStyle/>
          <a:p>
            <a:pPr/>
          </a:p>
        </p:txBody>
      </p:sp>
      <p:pic>
        <p:nvPicPr>
          <p:cNvPr id="199" name="12-0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4" name="Shape 784"/>
          <p:cNvSpPr/>
          <p:nvPr>
            <p:ph type="title"/>
          </p:nvPr>
        </p:nvSpPr>
        <p:spPr>
          <a:prstGeom prst="rect">
            <a:avLst/>
          </a:prstGeom>
        </p:spPr>
        <p:txBody>
          <a:bodyPr/>
          <a:lstStyle/>
          <a:p>
            <a:pPr/>
          </a:p>
        </p:txBody>
      </p:sp>
      <p:sp>
        <p:nvSpPr>
          <p:cNvPr id="785" name="Shape 785"/>
          <p:cNvSpPr/>
          <p:nvPr>
            <p:ph type="body" idx="1"/>
          </p:nvPr>
        </p:nvSpPr>
        <p:spPr>
          <a:prstGeom prst="rect">
            <a:avLst/>
          </a:prstGeom>
        </p:spPr>
        <p:txBody>
          <a:bodyPr/>
          <a:lstStyle/>
          <a:p>
            <a:pPr/>
          </a:p>
        </p:txBody>
      </p:sp>
      <p:pic>
        <p:nvPicPr>
          <p:cNvPr id="786" name="12-1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Shape 790"/>
          <p:cNvSpPr/>
          <p:nvPr>
            <p:ph type="title"/>
          </p:nvPr>
        </p:nvSpPr>
        <p:spPr>
          <a:prstGeom prst="rect">
            <a:avLst/>
          </a:prstGeom>
        </p:spPr>
        <p:txBody>
          <a:bodyPr/>
          <a:lstStyle/>
          <a:p>
            <a:pPr/>
          </a:p>
        </p:txBody>
      </p:sp>
      <p:sp>
        <p:nvSpPr>
          <p:cNvPr id="791" name="Shape 791"/>
          <p:cNvSpPr/>
          <p:nvPr>
            <p:ph type="body" idx="1"/>
          </p:nvPr>
        </p:nvSpPr>
        <p:spPr>
          <a:prstGeom prst="rect">
            <a:avLst/>
          </a:prstGeom>
        </p:spPr>
        <p:txBody>
          <a:bodyPr/>
          <a:lstStyle/>
          <a:p>
            <a:pPr/>
          </a:p>
        </p:txBody>
      </p:sp>
      <p:pic>
        <p:nvPicPr>
          <p:cNvPr id="792" name="12-1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6" name="Shape 796"/>
          <p:cNvSpPr/>
          <p:nvPr>
            <p:ph type="title"/>
          </p:nvPr>
        </p:nvSpPr>
        <p:spPr>
          <a:prstGeom prst="rect">
            <a:avLst/>
          </a:prstGeom>
        </p:spPr>
        <p:txBody>
          <a:bodyPr/>
          <a:lstStyle/>
          <a:p>
            <a:pPr/>
          </a:p>
        </p:txBody>
      </p:sp>
      <p:sp>
        <p:nvSpPr>
          <p:cNvPr id="797" name="Shape 797"/>
          <p:cNvSpPr/>
          <p:nvPr>
            <p:ph type="body" idx="1"/>
          </p:nvPr>
        </p:nvSpPr>
        <p:spPr>
          <a:prstGeom prst="rect">
            <a:avLst/>
          </a:prstGeom>
        </p:spPr>
        <p:txBody>
          <a:bodyPr/>
          <a:lstStyle/>
          <a:p>
            <a:pPr/>
          </a:p>
        </p:txBody>
      </p:sp>
      <p:pic>
        <p:nvPicPr>
          <p:cNvPr id="798" name="121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2" name="Shape 802"/>
          <p:cNvSpPr/>
          <p:nvPr>
            <p:ph type="title"/>
          </p:nvPr>
        </p:nvSpPr>
        <p:spPr>
          <a:prstGeom prst="rect">
            <a:avLst/>
          </a:prstGeom>
        </p:spPr>
        <p:txBody>
          <a:bodyPr/>
          <a:lstStyle/>
          <a:p>
            <a:pPr/>
          </a:p>
        </p:txBody>
      </p:sp>
      <p:sp>
        <p:nvSpPr>
          <p:cNvPr id="803" name="Shape 803"/>
          <p:cNvSpPr/>
          <p:nvPr>
            <p:ph type="body" idx="1"/>
          </p:nvPr>
        </p:nvSpPr>
        <p:spPr>
          <a:prstGeom prst="rect">
            <a:avLst/>
          </a:prstGeom>
        </p:spPr>
        <p:txBody>
          <a:bodyPr/>
          <a:lstStyle/>
          <a:p>
            <a:pPr/>
          </a:p>
        </p:txBody>
      </p:sp>
      <p:pic>
        <p:nvPicPr>
          <p:cNvPr id="804" name="121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ph type="title"/>
          </p:nvPr>
        </p:nvSpPr>
        <p:spPr>
          <a:prstGeom prst="rect">
            <a:avLst/>
          </a:prstGeom>
        </p:spPr>
        <p:txBody>
          <a:bodyPr/>
          <a:lstStyle/>
          <a:p>
            <a:pPr/>
          </a:p>
        </p:txBody>
      </p:sp>
      <p:sp>
        <p:nvSpPr>
          <p:cNvPr id="809" name="Shape 809"/>
          <p:cNvSpPr/>
          <p:nvPr>
            <p:ph type="body" idx="1"/>
          </p:nvPr>
        </p:nvSpPr>
        <p:spPr>
          <a:prstGeom prst="rect">
            <a:avLst/>
          </a:prstGeom>
        </p:spPr>
        <p:txBody>
          <a:bodyPr/>
          <a:lstStyle/>
          <a:p>
            <a:pPr/>
          </a:p>
        </p:txBody>
      </p:sp>
      <p:pic>
        <p:nvPicPr>
          <p:cNvPr id="810" name="12-1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4" name="Shape 814"/>
          <p:cNvSpPr/>
          <p:nvPr>
            <p:ph type="title"/>
          </p:nvPr>
        </p:nvSpPr>
        <p:spPr>
          <a:prstGeom prst="rect">
            <a:avLst/>
          </a:prstGeom>
        </p:spPr>
        <p:txBody>
          <a:bodyPr/>
          <a:lstStyle/>
          <a:p>
            <a:pPr/>
          </a:p>
        </p:txBody>
      </p:sp>
      <p:sp>
        <p:nvSpPr>
          <p:cNvPr id="815" name="Shape 815"/>
          <p:cNvSpPr/>
          <p:nvPr>
            <p:ph type="body" idx="1"/>
          </p:nvPr>
        </p:nvSpPr>
        <p:spPr>
          <a:prstGeom prst="rect">
            <a:avLst/>
          </a:prstGeom>
        </p:spPr>
        <p:txBody>
          <a:bodyPr/>
          <a:lstStyle/>
          <a:p>
            <a:pPr/>
          </a:p>
        </p:txBody>
      </p:sp>
      <p:pic>
        <p:nvPicPr>
          <p:cNvPr id="816" name="121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ph type="title"/>
          </p:nvPr>
        </p:nvSpPr>
        <p:spPr>
          <a:prstGeom prst="rect">
            <a:avLst/>
          </a:prstGeom>
        </p:spPr>
        <p:txBody>
          <a:bodyPr/>
          <a:lstStyle/>
          <a:p>
            <a:pPr/>
          </a:p>
        </p:txBody>
      </p:sp>
      <p:sp>
        <p:nvSpPr>
          <p:cNvPr id="821" name="Shape 821"/>
          <p:cNvSpPr/>
          <p:nvPr>
            <p:ph type="body" idx="1"/>
          </p:nvPr>
        </p:nvSpPr>
        <p:spPr>
          <a:prstGeom prst="rect">
            <a:avLst/>
          </a:prstGeom>
        </p:spPr>
        <p:txBody>
          <a:bodyPr/>
          <a:lstStyle/>
          <a:p>
            <a:pPr/>
          </a:p>
        </p:txBody>
      </p:sp>
      <p:pic>
        <p:nvPicPr>
          <p:cNvPr id="822" name="1214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6" name="12-1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0" name="Shape 830"/>
          <p:cNvSpPr/>
          <p:nvPr>
            <p:ph type="title"/>
          </p:nvPr>
        </p:nvSpPr>
        <p:spPr>
          <a:prstGeom prst="rect">
            <a:avLst/>
          </a:prstGeom>
        </p:spPr>
        <p:txBody>
          <a:bodyPr/>
          <a:lstStyle/>
          <a:p>
            <a:pPr/>
          </a:p>
        </p:txBody>
      </p:sp>
      <p:sp>
        <p:nvSpPr>
          <p:cNvPr id="831" name="Shape 831"/>
          <p:cNvSpPr/>
          <p:nvPr>
            <p:ph type="body" idx="1"/>
          </p:nvPr>
        </p:nvSpPr>
        <p:spPr>
          <a:prstGeom prst="rect">
            <a:avLst/>
          </a:prstGeom>
        </p:spPr>
        <p:txBody>
          <a:bodyPr/>
          <a:lstStyle/>
          <a:p>
            <a:pPr/>
          </a:p>
        </p:txBody>
      </p:sp>
      <p:pic>
        <p:nvPicPr>
          <p:cNvPr id="832" name="1214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prstGeom prst="rect">
            <a:avLst/>
          </a:prstGeom>
        </p:spPr>
        <p:txBody>
          <a:bodyPr/>
          <a:lstStyle/>
          <a:p>
            <a:pPr/>
          </a:p>
        </p:txBody>
      </p:sp>
      <p:sp>
        <p:nvSpPr>
          <p:cNvPr id="204" name="Shape 204"/>
          <p:cNvSpPr/>
          <p:nvPr>
            <p:ph type="body" idx="1"/>
          </p:nvPr>
        </p:nvSpPr>
        <p:spPr>
          <a:prstGeom prst="rect">
            <a:avLst/>
          </a:prstGeom>
        </p:spPr>
        <p:txBody>
          <a:bodyPr/>
          <a:lstStyle/>
          <a:p>
            <a:pPr/>
          </a:p>
        </p:txBody>
      </p:sp>
      <p:pic>
        <p:nvPicPr>
          <p:cNvPr id="205" name="1202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prstGeom prst="rect">
            <a:avLst/>
          </a:prstGeom>
        </p:spPr>
        <p:txBody>
          <a:bodyPr/>
          <a:lstStyle/>
          <a:p>
            <a:pPr/>
          </a:p>
        </p:txBody>
      </p:sp>
      <p:sp>
        <p:nvSpPr>
          <p:cNvPr id="210" name="Shape 210"/>
          <p:cNvSpPr/>
          <p:nvPr>
            <p:ph type="body" idx="1"/>
          </p:nvPr>
        </p:nvSpPr>
        <p:spPr>
          <a:prstGeom prst="rect">
            <a:avLst/>
          </a:prstGeom>
        </p:spPr>
        <p:txBody>
          <a:bodyPr/>
          <a:lstStyle/>
          <a:p>
            <a:pPr/>
          </a:p>
        </p:txBody>
      </p:sp>
      <p:pic>
        <p:nvPicPr>
          <p:cNvPr id="211" name="12-01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prstGeom prst="rect">
            <a:avLst/>
          </a:prstGeom>
        </p:spPr>
        <p:txBody>
          <a:bodyPr/>
          <a:lstStyle/>
          <a:p>
            <a:pPr/>
          </a:p>
        </p:txBody>
      </p:sp>
      <p:sp>
        <p:nvSpPr>
          <p:cNvPr id="216" name="Shape 216"/>
          <p:cNvSpPr/>
          <p:nvPr>
            <p:ph type="body" idx="1"/>
          </p:nvPr>
        </p:nvSpPr>
        <p:spPr>
          <a:prstGeom prst="rect">
            <a:avLst/>
          </a:prstGeom>
        </p:spPr>
        <p:txBody>
          <a:bodyPr/>
          <a:lstStyle/>
          <a:p>
            <a:pPr/>
          </a:p>
        </p:txBody>
      </p:sp>
      <p:pic>
        <p:nvPicPr>
          <p:cNvPr id="217" name="12-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prstGeom prst="rect">
            <a:avLst/>
          </a:prstGeom>
        </p:spPr>
        <p:txBody>
          <a:bodyPr/>
          <a:lstStyle/>
          <a:p>
            <a:pPr/>
          </a:p>
        </p:txBody>
      </p:sp>
      <p:sp>
        <p:nvSpPr>
          <p:cNvPr id="222" name="Shape 222"/>
          <p:cNvSpPr/>
          <p:nvPr>
            <p:ph type="body" idx="1"/>
          </p:nvPr>
        </p:nvSpPr>
        <p:spPr>
          <a:prstGeom prst="rect">
            <a:avLst/>
          </a:prstGeom>
        </p:spPr>
        <p:txBody>
          <a:bodyPr/>
          <a:lstStyle/>
          <a:p>
            <a:pPr/>
          </a:p>
        </p:txBody>
      </p:sp>
      <p:pic>
        <p:nvPicPr>
          <p:cNvPr id="223" name="12-0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prstGeom prst="rect">
            <a:avLst/>
          </a:prstGeom>
        </p:spPr>
        <p:txBody>
          <a:bodyPr/>
          <a:lstStyle/>
          <a:p>
            <a:pPr/>
          </a:p>
        </p:txBody>
      </p:sp>
      <p:sp>
        <p:nvSpPr>
          <p:cNvPr id="228" name="Shape 228"/>
          <p:cNvSpPr/>
          <p:nvPr>
            <p:ph type="body" idx="1"/>
          </p:nvPr>
        </p:nvSpPr>
        <p:spPr>
          <a:prstGeom prst="rect">
            <a:avLst/>
          </a:prstGeom>
        </p:spPr>
        <p:txBody>
          <a:bodyPr/>
          <a:lstStyle/>
          <a:p>
            <a:pPr/>
          </a:p>
        </p:txBody>
      </p:sp>
      <p:pic>
        <p:nvPicPr>
          <p:cNvPr id="229" name="12-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prstGeom prst="rect">
            <a:avLst/>
          </a:prstGeom>
        </p:spPr>
        <p:txBody>
          <a:bodyPr/>
          <a:lstStyle/>
          <a:p>
            <a:pPr/>
          </a:p>
        </p:txBody>
      </p:sp>
      <p:sp>
        <p:nvSpPr>
          <p:cNvPr id="234" name="Shape 234"/>
          <p:cNvSpPr/>
          <p:nvPr>
            <p:ph type="body" idx="1"/>
          </p:nvPr>
        </p:nvSpPr>
        <p:spPr>
          <a:prstGeom prst="rect">
            <a:avLst/>
          </a:prstGeom>
        </p:spPr>
        <p:txBody>
          <a:bodyPr/>
          <a:lstStyle/>
          <a:p>
            <a:pPr/>
          </a:p>
        </p:txBody>
      </p:sp>
      <p:pic>
        <p:nvPicPr>
          <p:cNvPr id="235" name="12-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prstGeom prst="rect">
            <a:avLst/>
          </a:prstGeom>
        </p:spPr>
        <p:txBody>
          <a:bodyPr/>
          <a:lstStyle/>
          <a:p>
            <a:pPr/>
          </a:p>
        </p:txBody>
      </p:sp>
      <p:sp>
        <p:nvSpPr>
          <p:cNvPr id="240" name="Shape 240"/>
          <p:cNvSpPr/>
          <p:nvPr>
            <p:ph type="body" idx="1"/>
          </p:nvPr>
        </p:nvSpPr>
        <p:spPr>
          <a:prstGeom prst="rect">
            <a:avLst/>
          </a:prstGeom>
        </p:spPr>
        <p:txBody>
          <a:bodyPr/>
          <a:lstStyle/>
          <a:p>
            <a:pPr/>
          </a:p>
        </p:txBody>
      </p:sp>
      <p:pic>
        <p:nvPicPr>
          <p:cNvPr id="241" name="12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p>
            <a:pPr/>
          </a:p>
        </p:txBody>
      </p:sp>
      <p:sp>
        <p:nvSpPr>
          <p:cNvPr id="246" name="Shape 246"/>
          <p:cNvSpPr/>
          <p:nvPr>
            <p:ph type="body" idx="1"/>
          </p:nvPr>
        </p:nvSpPr>
        <p:spPr>
          <a:prstGeom prst="rect">
            <a:avLst/>
          </a:prstGeom>
        </p:spPr>
        <p:txBody>
          <a:bodyPr/>
          <a:lstStyle/>
          <a:p>
            <a:pPr/>
          </a:p>
        </p:txBody>
      </p:sp>
      <p:pic>
        <p:nvPicPr>
          <p:cNvPr id="247" name="12-0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p>
        </p:txBody>
      </p:sp>
      <p:sp>
        <p:nvSpPr>
          <p:cNvPr id="144" name="Shape 144"/>
          <p:cNvSpPr/>
          <p:nvPr>
            <p:ph type="body" idx="1"/>
          </p:nvPr>
        </p:nvSpPr>
        <p:spPr>
          <a:prstGeom prst="rect">
            <a:avLst/>
          </a:prstGeom>
        </p:spPr>
        <p:txBody>
          <a:bodyPr/>
          <a:lstStyle/>
          <a:p>
            <a:pPr/>
          </a:p>
        </p:txBody>
      </p:sp>
      <p:pic>
        <p:nvPicPr>
          <p:cNvPr id="145" name="120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p>
            <a:pPr/>
          </a:p>
        </p:txBody>
      </p:sp>
      <p:sp>
        <p:nvSpPr>
          <p:cNvPr id="252" name="Shape 252"/>
          <p:cNvSpPr/>
          <p:nvPr>
            <p:ph type="body" idx="1"/>
          </p:nvPr>
        </p:nvSpPr>
        <p:spPr>
          <a:prstGeom prst="rect">
            <a:avLst/>
          </a:prstGeom>
        </p:spPr>
        <p:txBody>
          <a:bodyPr/>
          <a:lstStyle/>
          <a:p>
            <a:pPr/>
          </a:p>
        </p:txBody>
      </p:sp>
      <p:pic>
        <p:nvPicPr>
          <p:cNvPr id="253" name="12-0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p>
            <a:pPr/>
          </a:p>
        </p:txBody>
      </p:sp>
      <p:sp>
        <p:nvSpPr>
          <p:cNvPr id="258" name="Shape 258"/>
          <p:cNvSpPr/>
          <p:nvPr>
            <p:ph type="body" idx="1"/>
          </p:nvPr>
        </p:nvSpPr>
        <p:spPr>
          <a:prstGeom prst="rect">
            <a:avLst/>
          </a:prstGeom>
        </p:spPr>
        <p:txBody>
          <a:bodyPr/>
          <a:lstStyle/>
          <a:p>
            <a:pPr/>
          </a:p>
        </p:txBody>
      </p:sp>
      <p:pic>
        <p:nvPicPr>
          <p:cNvPr id="259" name="1203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p:nvPr>
        </p:nvSpPr>
        <p:spPr>
          <a:prstGeom prst="rect">
            <a:avLst/>
          </a:prstGeom>
        </p:spPr>
        <p:txBody>
          <a:bodyPr/>
          <a:lstStyle/>
          <a:p>
            <a:pPr/>
          </a:p>
        </p:txBody>
      </p:sp>
      <p:sp>
        <p:nvSpPr>
          <p:cNvPr id="264" name="Shape 264"/>
          <p:cNvSpPr/>
          <p:nvPr>
            <p:ph type="body" idx="1"/>
          </p:nvPr>
        </p:nvSpPr>
        <p:spPr>
          <a:prstGeom prst="rect">
            <a:avLst/>
          </a:prstGeom>
        </p:spPr>
        <p:txBody>
          <a:bodyPr/>
          <a:lstStyle/>
          <a:p>
            <a:pPr/>
          </a:p>
        </p:txBody>
      </p:sp>
      <p:pic>
        <p:nvPicPr>
          <p:cNvPr id="265" name="12-0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prstGeom prst="rect">
            <a:avLst/>
          </a:prstGeom>
        </p:spPr>
        <p:txBody>
          <a:bodyPr/>
          <a:lstStyle/>
          <a:p>
            <a:pPr/>
          </a:p>
        </p:txBody>
      </p:sp>
      <p:sp>
        <p:nvSpPr>
          <p:cNvPr id="270" name="Shape 270"/>
          <p:cNvSpPr/>
          <p:nvPr>
            <p:ph type="body" idx="1"/>
          </p:nvPr>
        </p:nvSpPr>
        <p:spPr>
          <a:prstGeom prst="rect">
            <a:avLst/>
          </a:prstGeom>
        </p:spPr>
        <p:txBody>
          <a:bodyPr/>
          <a:lstStyle/>
          <a:p>
            <a:pPr/>
          </a:p>
        </p:txBody>
      </p:sp>
      <p:pic>
        <p:nvPicPr>
          <p:cNvPr id="271" name="12-02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prstGeom prst="rect">
            <a:avLst/>
          </a:prstGeom>
        </p:spPr>
        <p:txBody>
          <a:bodyPr/>
          <a:lstStyle/>
          <a:p>
            <a:pPr/>
          </a:p>
        </p:txBody>
      </p:sp>
      <p:sp>
        <p:nvSpPr>
          <p:cNvPr id="276" name="Shape 276"/>
          <p:cNvSpPr/>
          <p:nvPr>
            <p:ph type="body" idx="1"/>
          </p:nvPr>
        </p:nvSpPr>
        <p:spPr>
          <a:prstGeom prst="rect">
            <a:avLst/>
          </a:prstGeom>
        </p:spPr>
        <p:txBody>
          <a:bodyPr/>
          <a:lstStyle/>
          <a:p>
            <a:pPr/>
          </a:p>
        </p:txBody>
      </p:sp>
      <p:pic>
        <p:nvPicPr>
          <p:cNvPr id="277" name="12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prstGeom prst="rect">
            <a:avLst/>
          </a:prstGeom>
        </p:spPr>
        <p:txBody>
          <a:bodyPr/>
          <a:lstStyle/>
          <a:p>
            <a:pPr/>
          </a:p>
        </p:txBody>
      </p:sp>
      <p:sp>
        <p:nvSpPr>
          <p:cNvPr id="282" name="Shape 282"/>
          <p:cNvSpPr/>
          <p:nvPr>
            <p:ph type="body" idx="1"/>
          </p:nvPr>
        </p:nvSpPr>
        <p:spPr>
          <a:prstGeom prst="rect">
            <a:avLst/>
          </a:prstGeom>
        </p:spPr>
        <p:txBody>
          <a:bodyPr/>
          <a:lstStyle/>
          <a:p>
            <a:pPr/>
          </a:p>
        </p:txBody>
      </p:sp>
      <p:pic>
        <p:nvPicPr>
          <p:cNvPr id="283" name="12-02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prstGeom prst="rect">
            <a:avLst/>
          </a:prstGeom>
        </p:spPr>
        <p:txBody>
          <a:bodyPr/>
          <a:lstStyle/>
          <a:p>
            <a:pPr/>
          </a:p>
        </p:txBody>
      </p:sp>
      <p:sp>
        <p:nvSpPr>
          <p:cNvPr id="288" name="Shape 288"/>
          <p:cNvSpPr/>
          <p:nvPr>
            <p:ph type="body" idx="1"/>
          </p:nvPr>
        </p:nvSpPr>
        <p:spPr>
          <a:prstGeom prst="rect">
            <a:avLst/>
          </a:prstGeom>
        </p:spPr>
        <p:txBody>
          <a:bodyPr/>
          <a:lstStyle/>
          <a:p>
            <a:pPr/>
          </a:p>
        </p:txBody>
      </p:sp>
      <p:pic>
        <p:nvPicPr>
          <p:cNvPr id="289" name="120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prstGeom prst="rect">
            <a:avLst/>
          </a:prstGeom>
        </p:spPr>
        <p:txBody>
          <a:bodyPr/>
          <a:lstStyle/>
          <a:p>
            <a:pPr/>
          </a:p>
        </p:txBody>
      </p:sp>
      <p:sp>
        <p:nvSpPr>
          <p:cNvPr id="294" name="Shape 294"/>
          <p:cNvSpPr/>
          <p:nvPr>
            <p:ph type="body" idx="1"/>
          </p:nvPr>
        </p:nvSpPr>
        <p:spPr>
          <a:prstGeom prst="rect">
            <a:avLst/>
          </a:prstGeom>
        </p:spPr>
        <p:txBody>
          <a:bodyPr/>
          <a:lstStyle/>
          <a:p>
            <a:pPr/>
          </a:p>
        </p:txBody>
      </p:sp>
      <p:pic>
        <p:nvPicPr>
          <p:cNvPr id="295" name="1204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a:p>
        </p:txBody>
      </p:sp>
      <p:sp>
        <p:nvSpPr>
          <p:cNvPr id="300" name="Shape 300"/>
          <p:cNvSpPr/>
          <p:nvPr>
            <p:ph type="body" idx="1"/>
          </p:nvPr>
        </p:nvSpPr>
        <p:spPr>
          <a:prstGeom prst="rect">
            <a:avLst/>
          </a:prstGeom>
        </p:spPr>
        <p:txBody>
          <a:bodyPr/>
          <a:lstStyle/>
          <a:p>
            <a:pPr/>
          </a:p>
        </p:txBody>
      </p:sp>
      <p:pic>
        <p:nvPicPr>
          <p:cNvPr id="301" name="12-02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p:nvPr>
        </p:nvSpPr>
        <p:spPr>
          <a:prstGeom prst="rect">
            <a:avLst/>
          </a:prstGeom>
        </p:spPr>
        <p:txBody>
          <a:bodyPr/>
          <a:lstStyle/>
          <a:p>
            <a:pPr/>
          </a:p>
        </p:txBody>
      </p:sp>
      <p:sp>
        <p:nvSpPr>
          <p:cNvPr id="306" name="Shape 306"/>
          <p:cNvSpPr/>
          <p:nvPr>
            <p:ph type="body" idx="1"/>
          </p:nvPr>
        </p:nvSpPr>
        <p:spPr>
          <a:prstGeom prst="rect">
            <a:avLst/>
          </a:prstGeom>
        </p:spPr>
        <p:txBody>
          <a:bodyPr/>
          <a:lstStyle/>
          <a:p>
            <a:pPr/>
          </a:p>
        </p:txBody>
      </p:sp>
      <p:pic>
        <p:nvPicPr>
          <p:cNvPr id="307" name="12-02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p>
            <a:pPr/>
          </a:p>
        </p:txBody>
      </p:sp>
      <p:sp>
        <p:nvSpPr>
          <p:cNvPr id="150" name="Shape 150"/>
          <p:cNvSpPr/>
          <p:nvPr>
            <p:ph type="body" idx="1"/>
          </p:nvPr>
        </p:nvSpPr>
        <p:spPr>
          <a:prstGeom prst="rect">
            <a:avLst/>
          </a:prstGeom>
        </p:spPr>
        <p:txBody>
          <a:bodyPr/>
          <a:lstStyle/>
          <a:p>
            <a:pPr/>
          </a:p>
        </p:txBody>
      </p:sp>
      <p:pic>
        <p:nvPicPr>
          <p:cNvPr id="151" name="WashingtonDeathbed-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p>
            <a:pPr/>
          </a:p>
        </p:txBody>
      </p:sp>
      <p:sp>
        <p:nvSpPr>
          <p:cNvPr id="312" name="Shape 312"/>
          <p:cNvSpPr/>
          <p:nvPr>
            <p:ph type="body" idx="1"/>
          </p:nvPr>
        </p:nvSpPr>
        <p:spPr>
          <a:prstGeom prst="rect">
            <a:avLst/>
          </a:prstGeom>
        </p:spPr>
        <p:txBody>
          <a:bodyPr/>
          <a:lstStyle/>
          <a:p>
            <a:pPr/>
          </a:p>
        </p:txBody>
      </p:sp>
      <p:pic>
        <p:nvPicPr>
          <p:cNvPr id="313" name="12-0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p:nvPr>
        </p:nvSpPr>
        <p:spPr>
          <a:prstGeom prst="rect">
            <a:avLst/>
          </a:prstGeom>
        </p:spPr>
        <p:txBody>
          <a:bodyPr/>
          <a:lstStyle/>
          <a:p>
            <a:pPr/>
          </a:p>
        </p:txBody>
      </p:sp>
      <p:sp>
        <p:nvSpPr>
          <p:cNvPr id="318" name="Shape 318"/>
          <p:cNvSpPr/>
          <p:nvPr>
            <p:ph type="body" idx="1"/>
          </p:nvPr>
        </p:nvSpPr>
        <p:spPr>
          <a:prstGeom prst="rect">
            <a:avLst/>
          </a:prstGeom>
        </p:spPr>
        <p:txBody>
          <a:bodyPr/>
          <a:lstStyle/>
          <a:p>
            <a:pPr/>
          </a:p>
        </p:txBody>
      </p:sp>
      <p:pic>
        <p:nvPicPr>
          <p:cNvPr id="319" name="12-03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prstGeom prst="rect">
            <a:avLst/>
          </a:prstGeom>
        </p:spPr>
        <p:txBody>
          <a:bodyPr/>
          <a:lstStyle/>
          <a:p>
            <a:pPr/>
          </a:p>
        </p:txBody>
      </p:sp>
      <p:sp>
        <p:nvSpPr>
          <p:cNvPr id="324" name="Shape 324"/>
          <p:cNvSpPr/>
          <p:nvPr>
            <p:ph type="body" idx="1"/>
          </p:nvPr>
        </p:nvSpPr>
        <p:spPr>
          <a:prstGeom prst="rect">
            <a:avLst/>
          </a:prstGeom>
        </p:spPr>
        <p:txBody>
          <a:bodyPr/>
          <a:lstStyle/>
          <a:p>
            <a:pPr/>
          </a:p>
        </p:txBody>
      </p:sp>
      <p:pic>
        <p:nvPicPr>
          <p:cNvPr id="325" name="12-03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p>
            <a:pPr/>
          </a:p>
        </p:txBody>
      </p:sp>
      <p:sp>
        <p:nvSpPr>
          <p:cNvPr id="330" name="Shape 330"/>
          <p:cNvSpPr/>
          <p:nvPr>
            <p:ph type="body" idx="1"/>
          </p:nvPr>
        </p:nvSpPr>
        <p:spPr>
          <a:prstGeom prst="rect">
            <a:avLst/>
          </a:prstGeom>
        </p:spPr>
        <p:txBody>
          <a:bodyPr/>
          <a:lstStyle/>
          <a:p>
            <a:pPr/>
          </a:p>
        </p:txBody>
      </p:sp>
      <p:pic>
        <p:nvPicPr>
          <p:cNvPr id="331" name="12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p:nvPr>
        </p:nvSpPr>
        <p:spPr>
          <a:prstGeom prst="rect">
            <a:avLst/>
          </a:prstGeom>
        </p:spPr>
        <p:txBody>
          <a:bodyPr/>
          <a:lstStyle/>
          <a:p>
            <a:pPr/>
          </a:p>
        </p:txBody>
      </p:sp>
      <p:sp>
        <p:nvSpPr>
          <p:cNvPr id="336" name="Shape 336"/>
          <p:cNvSpPr/>
          <p:nvPr>
            <p:ph type="body" idx="1"/>
          </p:nvPr>
        </p:nvSpPr>
        <p:spPr>
          <a:prstGeom prst="rect">
            <a:avLst/>
          </a:prstGeom>
        </p:spPr>
        <p:txBody>
          <a:bodyPr/>
          <a:lstStyle/>
          <a:p>
            <a:pPr/>
          </a:p>
        </p:txBody>
      </p:sp>
      <p:pic>
        <p:nvPicPr>
          <p:cNvPr id="337" name="12-03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p:nvPr>
        </p:nvSpPr>
        <p:spPr>
          <a:prstGeom prst="rect">
            <a:avLst/>
          </a:prstGeom>
        </p:spPr>
        <p:txBody>
          <a:bodyPr/>
          <a:lstStyle/>
          <a:p>
            <a:pPr/>
          </a:p>
        </p:txBody>
      </p:sp>
      <p:sp>
        <p:nvSpPr>
          <p:cNvPr id="342" name="Shape 342"/>
          <p:cNvSpPr/>
          <p:nvPr>
            <p:ph type="body" idx="1"/>
          </p:nvPr>
        </p:nvSpPr>
        <p:spPr>
          <a:prstGeom prst="rect">
            <a:avLst/>
          </a:prstGeom>
        </p:spPr>
        <p:txBody>
          <a:bodyPr/>
          <a:lstStyle/>
          <a:p>
            <a:pPr/>
          </a:p>
        </p:txBody>
      </p:sp>
      <p:pic>
        <p:nvPicPr>
          <p:cNvPr id="343" name="12-03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p:nvPr>
        </p:nvSpPr>
        <p:spPr>
          <a:prstGeom prst="rect">
            <a:avLst/>
          </a:prstGeom>
        </p:spPr>
        <p:txBody>
          <a:bodyPr/>
          <a:lstStyle/>
          <a:p>
            <a:pPr/>
          </a:p>
        </p:txBody>
      </p:sp>
      <p:sp>
        <p:nvSpPr>
          <p:cNvPr id="348" name="Shape 348"/>
          <p:cNvSpPr/>
          <p:nvPr>
            <p:ph type="body" idx="1"/>
          </p:nvPr>
        </p:nvSpPr>
        <p:spPr>
          <a:prstGeom prst="rect">
            <a:avLst/>
          </a:prstGeom>
        </p:spPr>
        <p:txBody>
          <a:bodyPr/>
          <a:lstStyle/>
          <a:p>
            <a:pPr/>
          </a:p>
        </p:txBody>
      </p:sp>
      <p:pic>
        <p:nvPicPr>
          <p:cNvPr id="349" name="12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p:nvPr>
        </p:nvSpPr>
        <p:spPr>
          <a:prstGeom prst="rect">
            <a:avLst/>
          </a:prstGeom>
        </p:spPr>
        <p:txBody>
          <a:bodyPr/>
          <a:lstStyle/>
          <a:p>
            <a:pPr/>
          </a:p>
        </p:txBody>
      </p:sp>
      <p:sp>
        <p:nvSpPr>
          <p:cNvPr id="354" name="Shape 354"/>
          <p:cNvSpPr/>
          <p:nvPr>
            <p:ph type="body" idx="1"/>
          </p:nvPr>
        </p:nvSpPr>
        <p:spPr>
          <a:prstGeom prst="rect">
            <a:avLst/>
          </a:prstGeom>
        </p:spPr>
        <p:txBody>
          <a:bodyPr/>
          <a:lstStyle/>
          <a:p>
            <a:pPr/>
          </a:p>
        </p:txBody>
      </p:sp>
      <p:pic>
        <p:nvPicPr>
          <p:cNvPr id="355" name="12-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p:nvPr>
        </p:nvSpPr>
        <p:spPr>
          <a:prstGeom prst="rect">
            <a:avLst/>
          </a:prstGeom>
        </p:spPr>
        <p:txBody>
          <a:bodyPr/>
          <a:lstStyle/>
          <a:p>
            <a:pPr/>
          </a:p>
        </p:txBody>
      </p:sp>
      <p:sp>
        <p:nvSpPr>
          <p:cNvPr id="360" name="Shape 360"/>
          <p:cNvSpPr/>
          <p:nvPr>
            <p:ph type="body" idx="1"/>
          </p:nvPr>
        </p:nvSpPr>
        <p:spPr>
          <a:prstGeom prst="rect">
            <a:avLst/>
          </a:prstGeom>
        </p:spPr>
        <p:txBody>
          <a:bodyPr/>
          <a:lstStyle/>
          <a:p>
            <a:pPr/>
          </a:p>
        </p:txBody>
      </p:sp>
      <p:pic>
        <p:nvPicPr>
          <p:cNvPr id="361" name="12-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5" name="12-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a:p>
        </p:txBody>
      </p:sp>
      <p:sp>
        <p:nvSpPr>
          <p:cNvPr id="156" name="Shape 156"/>
          <p:cNvSpPr/>
          <p:nvPr>
            <p:ph type="body" idx="1"/>
          </p:nvPr>
        </p:nvSpPr>
        <p:spPr>
          <a:prstGeom prst="rect">
            <a:avLst/>
          </a:prstGeom>
        </p:spPr>
        <p:txBody>
          <a:bodyPr/>
          <a:lstStyle/>
          <a:p>
            <a:pPr/>
          </a:p>
        </p:txBody>
      </p:sp>
      <p:pic>
        <p:nvPicPr>
          <p:cNvPr id="157" name="22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title"/>
          </p:nvPr>
        </p:nvSpPr>
        <p:spPr>
          <a:prstGeom prst="rect">
            <a:avLst/>
          </a:prstGeom>
        </p:spPr>
        <p:txBody>
          <a:bodyPr/>
          <a:lstStyle/>
          <a:p>
            <a:pPr/>
          </a:p>
        </p:txBody>
      </p:sp>
      <p:sp>
        <p:nvSpPr>
          <p:cNvPr id="370" name="Shape 370"/>
          <p:cNvSpPr/>
          <p:nvPr>
            <p:ph type="body" idx="1"/>
          </p:nvPr>
        </p:nvSpPr>
        <p:spPr>
          <a:prstGeom prst="rect">
            <a:avLst/>
          </a:prstGeom>
        </p:spPr>
        <p:txBody>
          <a:bodyPr/>
          <a:lstStyle/>
          <a:p>
            <a:pPr/>
          </a:p>
        </p:txBody>
      </p:sp>
      <p:pic>
        <p:nvPicPr>
          <p:cNvPr id="371" name="12-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title"/>
          </p:nvPr>
        </p:nvSpPr>
        <p:spPr>
          <a:prstGeom prst="rect">
            <a:avLst/>
          </a:prstGeom>
        </p:spPr>
        <p:txBody>
          <a:bodyPr/>
          <a:lstStyle/>
          <a:p>
            <a:pPr/>
          </a:p>
        </p:txBody>
      </p:sp>
      <p:sp>
        <p:nvSpPr>
          <p:cNvPr id="376" name="Shape 376"/>
          <p:cNvSpPr/>
          <p:nvPr>
            <p:ph type="body" idx="1"/>
          </p:nvPr>
        </p:nvSpPr>
        <p:spPr>
          <a:prstGeom prst="rect">
            <a:avLst/>
          </a:prstGeom>
        </p:spPr>
        <p:txBody>
          <a:bodyPr/>
          <a:lstStyle/>
          <a:p>
            <a:pPr/>
          </a:p>
        </p:txBody>
      </p:sp>
      <p:pic>
        <p:nvPicPr>
          <p:cNvPr id="377" name="12-041.jpg"/>
          <p:cNvPicPr>
            <a:picLocks noChangeAspect="1"/>
          </p:cNvPicPr>
          <p:nvPr/>
        </p:nvPicPr>
        <p:blipFill>
          <a:blip r:embed="rId3">
            <a:extLst/>
          </a:blip>
          <a:stretch>
            <a:fillRect/>
          </a:stretch>
        </p:blipFill>
        <p:spPr>
          <a:xfrm>
            <a:off x="4032868" y="-1"/>
            <a:ext cx="10160001" cy="7620001"/>
          </a:xfrm>
          <a:prstGeom prst="rect">
            <a:avLst/>
          </a:prstGeom>
          <a:ln w="12700">
            <a:miter lim="400000"/>
          </a:ln>
        </p:spPr>
      </p:pic>
      <p:pic>
        <p:nvPicPr>
          <p:cNvPr id="378" name="12-041.jpg"/>
          <p:cNvPicPr>
            <a:picLocks noChangeAspect="1"/>
          </p:cNvPicPr>
          <p:nvPr/>
        </p:nvPicPr>
        <p:blipFill>
          <a:blip r:embed="rId4">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2" name="12-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
        <p:nvSpPr>
          <p:cNvPr id="383" name="Shape 383"/>
          <p:cNvSpPr/>
          <p:nvPr>
            <p:ph type="title"/>
          </p:nvPr>
        </p:nvSpPr>
        <p:spPr>
          <a:prstGeom prst="rect">
            <a:avLst/>
          </a:prstGeom>
        </p:spPr>
        <p:txBody>
          <a:bodyPr/>
          <a:lstStyle/>
          <a:p>
            <a:pPr/>
          </a:p>
        </p:txBody>
      </p:sp>
      <p:sp>
        <p:nvSpPr>
          <p:cNvPr id="384" name="Shape 384"/>
          <p:cNvSpPr/>
          <p:nvPr>
            <p:ph type="body"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title"/>
          </p:nvPr>
        </p:nvSpPr>
        <p:spPr>
          <a:prstGeom prst="rect">
            <a:avLst/>
          </a:prstGeom>
        </p:spPr>
        <p:txBody>
          <a:bodyPr/>
          <a:lstStyle/>
          <a:p>
            <a:pPr/>
          </a:p>
        </p:txBody>
      </p:sp>
      <p:sp>
        <p:nvSpPr>
          <p:cNvPr id="389" name="Shape 389"/>
          <p:cNvSpPr/>
          <p:nvPr>
            <p:ph type="body" idx="1"/>
          </p:nvPr>
        </p:nvSpPr>
        <p:spPr>
          <a:prstGeom prst="rect">
            <a:avLst/>
          </a:prstGeom>
        </p:spPr>
        <p:txBody>
          <a:bodyPr/>
          <a:lstStyle/>
          <a:p>
            <a:pPr/>
          </a:p>
        </p:txBody>
      </p:sp>
      <p:pic>
        <p:nvPicPr>
          <p:cNvPr id="390" name="12-0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title"/>
          </p:nvPr>
        </p:nvSpPr>
        <p:spPr>
          <a:prstGeom prst="rect">
            <a:avLst/>
          </a:prstGeom>
        </p:spPr>
        <p:txBody>
          <a:bodyPr/>
          <a:lstStyle/>
          <a:p>
            <a:pPr/>
          </a:p>
        </p:txBody>
      </p:sp>
      <p:sp>
        <p:nvSpPr>
          <p:cNvPr id="395" name="Shape 395"/>
          <p:cNvSpPr/>
          <p:nvPr>
            <p:ph type="body" idx="1"/>
          </p:nvPr>
        </p:nvSpPr>
        <p:spPr>
          <a:prstGeom prst="rect">
            <a:avLst/>
          </a:prstGeom>
        </p:spPr>
        <p:txBody>
          <a:bodyPr/>
          <a:lstStyle/>
          <a:p>
            <a:pPr/>
          </a:p>
        </p:txBody>
      </p:sp>
      <p:pic>
        <p:nvPicPr>
          <p:cNvPr id="396" name="12-04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title"/>
          </p:nvPr>
        </p:nvSpPr>
        <p:spPr>
          <a:prstGeom prst="rect">
            <a:avLst/>
          </a:prstGeom>
        </p:spPr>
        <p:txBody>
          <a:bodyPr/>
          <a:lstStyle/>
          <a:p>
            <a:pPr/>
          </a:p>
        </p:txBody>
      </p:sp>
      <p:sp>
        <p:nvSpPr>
          <p:cNvPr id="401" name="Shape 401"/>
          <p:cNvSpPr/>
          <p:nvPr>
            <p:ph type="body" idx="1"/>
          </p:nvPr>
        </p:nvSpPr>
        <p:spPr>
          <a:prstGeom prst="rect">
            <a:avLst/>
          </a:prstGeom>
        </p:spPr>
        <p:txBody>
          <a:bodyPr/>
          <a:lstStyle/>
          <a:p>
            <a:pPr/>
          </a:p>
        </p:txBody>
      </p:sp>
      <p:pic>
        <p:nvPicPr>
          <p:cNvPr id="402" name="12-04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title"/>
          </p:nvPr>
        </p:nvSpPr>
        <p:spPr>
          <a:prstGeom prst="rect">
            <a:avLst/>
          </a:prstGeom>
        </p:spPr>
        <p:txBody>
          <a:bodyPr/>
          <a:lstStyle/>
          <a:p>
            <a:pPr/>
          </a:p>
        </p:txBody>
      </p:sp>
      <p:sp>
        <p:nvSpPr>
          <p:cNvPr id="407" name="Shape 407"/>
          <p:cNvSpPr/>
          <p:nvPr>
            <p:ph type="body" idx="1"/>
          </p:nvPr>
        </p:nvSpPr>
        <p:spPr>
          <a:prstGeom prst="rect">
            <a:avLst/>
          </a:prstGeom>
        </p:spPr>
        <p:txBody>
          <a:bodyPr/>
          <a:lstStyle/>
          <a:p>
            <a:pPr/>
          </a:p>
        </p:txBody>
      </p:sp>
      <p:pic>
        <p:nvPicPr>
          <p:cNvPr id="408" name="12-04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title"/>
          </p:nvPr>
        </p:nvSpPr>
        <p:spPr>
          <a:prstGeom prst="rect">
            <a:avLst/>
          </a:prstGeom>
        </p:spPr>
        <p:txBody>
          <a:bodyPr/>
          <a:lstStyle/>
          <a:p>
            <a:pPr/>
          </a:p>
        </p:txBody>
      </p:sp>
      <p:sp>
        <p:nvSpPr>
          <p:cNvPr id="413" name="Shape 413"/>
          <p:cNvSpPr/>
          <p:nvPr>
            <p:ph type="body" idx="1"/>
          </p:nvPr>
        </p:nvSpPr>
        <p:spPr>
          <a:prstGeom prst="rect">
            <a:avLst/>
          </a:prstGeom>
        </p:spPr>
        <p:txBody>
          <a:bodyPr/>
          <a:lstStyle/>
          <a:p>
            <a:pPr/>
          </a:p>
        </p:txBody>
      </p:sp>
      <p:pic>
        <p:nvPicPr>
          <p:cNvPr id="414" name="12-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Shape 418"/>
          <p:cNvSpPr/>
          <p:nvPr>
            <p:ph type="title"/>
          </p:nvPr>
        </p:nvSpPr>
        <p:spPr>
          <a:prstGeom prst="rect">
            <a:avLst/>
          </a:prstGeom>
        </p:spPr>
        <p:txBody>
          <a:bodyPr/>
          <a:lstStyle/>
          <a:p>
            <a:pPr/>
          </a:p>
        </p:txBody>
      </p:sp>
      <p:sp>
        <p:nvSpPr>
          <p:cNvPr id="419" name="Shape 419"/>
          <p:cNvSpPr/>
          <p:nvPr>
            <p:ph type="body" idx="1"/>
          </p:nvPr>
        </p:nvSpPr>
        <p:spPr>
          <a:prstGeom prst="rect">
            <a:avLst/>
          </a:prstGeom>
        </p:spPr>
        <p:txBody>
          <a:bodyPr/>
          <a:lstStyle/>
          <a:p>
            <a:pPr/>
          </a:p>
        </p:txBody>
      </p:sp>
      <p:pic>
        <p:nvPicPr>
          <p:cNvPr id="420" name="12-04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title"/>
          </p:nvPr>
        </p:nvSpPr>
        <p:spPr>
          <a:prstGeom prst="rect">
            <a:avLst/>
          </a:prstGeom>
        </p:spPr>
        <p:txBody>
          <a:bodyPr/>
          <a:lstStyle/>
          <a:p>
            <a:pPr/>
          </a:p>
        </p:txBody>
      </p:sp>
      <p:sp>
        <p:nvSpPr>
          <p:cNvPr id="425" name="Shape 425"/>
          <p:cNvSpPr/>
          <p:nvPr>
            <p:ph type="body" idx="1"/>
          </p:nvPr>
        </p:nvSpPr>
        <p:spPr>
          <a:prstGeom prst="rect">
            <a:avLst/>
          </a:prstGeom>
        </p:spPr>
        <p:txBody>
          <a:bodyPr/>
          <a:lstStyle/>
          <a:p>
            <a:pPr/>
          </a:p>
        </p:txBody>
      </p:sp>
      <p:pic>
        <p:nvPicPr>
          <p:cNvPr id="426" name="12-04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p>
            <a:pPr/>
          </a:p>
        </p:txBody>
      </p:sp>
      <p:sp>
        <p:nvSpPr>
          <p:cNvPr id="162" name="Shape 162"/>
          <p:cNvSpPr/>
          <p:nvPr>
            <p:ph type="body" idx="1"/>
          </p:nvPr>
        </p:nvSpPr>
        <p:spPr>
          <a:prstGeom prst="rect">
            <a:avLst/>
          </a:prstGeom>
        </p:spPr>
        <p:txBody>
          <a:bodyPr/>
          <a:lstStyle/>
          <a:p>
            <a:pPr/>
          </a:p>
        </p:txBody>
      </p:sp>
      <p:pic>
        <p:nvPicPr>
          <p:cNvPr id="163" name="0501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title"/>
          </p:nvPr>
        </p:nvSpPr>
        <p:spPr>
          <a:prstGeom prst="rect">
            <a:avLst/>
          </a:prstGeom>
        </p:spPr>
        <p:txBody>
          <a:bodyPr/>
          <a:lstStyle/>
          <a:p>
            <a:pPr/>
          </a:p>
        </p:txBody>
      </p:sp>
      <p:sp>
        <p:nvSpPr>
          <p:cNvPr id="431" name="Shape 431"/>
          <p:cNvSpPr/>
          <p:nvPr>
            <p:ph type="body" idx="1"/>
          </p:nvPr>
        </p:nvSpPr>
        <p:spPr>
          <a:prstGeom prst="rect">
            <a:avLst/>
          </a:prstGeom>
        </p:spPr>
        <p:txBody>
          <a:bodyPr/>
          <a:lstStyle/>
          <a:p>
            <a:pPr/>
          </a:p>
        </p:txBody>
      </p:sp>
      <p:pic>
        <p:nvPicPr>
          <p:cNvPr id="432" name="12-05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title"/>
          </p:nvPr>
        </p:nvSpPr>
        <p:spPr>
          <a:prstGeom prst="rect">
            <a:avLst/>
          </a:prstGeom>
        </p:spPr>
        <p:txBody>
          <a:bodyPr/>
          <a:lstStyle/>
          <a:p>
            <a:pPr/>
          </a:p>
        </p:txBody>
      </p:sp>
      <p:sp>
        <p:nvSpPr>
          <p:cNvPr id="437" name="Shape 437"/>
          <p:cNvSpPr/>
          <p:nvPr>
            <p:ph type="body" idx="1"/>
          </p:nvPr>
        </p:nvSpPr>
        <p:spPr>
          <a:prstGeom prst="rect">
            <a:avLst/>
          </a:prstGeom>
        </p:spPr>
        <p:txBody>
          <a:bodyPr/>
          <a:lstStyle/>
          <a:p>
            <a:pPr/>
          </a:p>
        </p:txBody>
      </p:sp>
      <p:pic>
        <p:nvPicPr>
          <p:cNvPr id="438" name="12-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p:nvPr>
        </p:nvSpPr>
        <p:spPr>
          <a:prstGeom prst="rect">
            <a:avLst/>
          </a:prstGeom>
        </p:spPr>
        <p:txBody>
          <a:bodyPr/>
          <a:lstStyle/>
          <a:p>
            <a:pPr/>
          </a:p>
        </p:txBody>
      </p:sp>
      <p:sp>
        <p:nvSpPr>
          <p:cNvPr id="443" name="Shape 443"/>
          <p:cNvSpPr/>
          <p:nvPr>
            <p:ph type="body" idx="1"/>
          </p:nvPr>
        </p:nvSpPr>
        <p:spPr>
          <a:prstGeom prst="rect">
            <a:avLst/>
          </a:prstGeom>
        </p:spPr>
        <p:txBody>
          <a:bodyPr/>
          <a:lstStyle/>
          <a:p>
            <a:pPr/>
          </a:p>
        </p:txBody>
      </p:sp>
      <p:pic>
        <p:nvPicPr>
          <p:cNvPr id="444" name="12-05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Shape 448"/>
          <p:cNvSpPr/>
          <p:nvPr>
            <p:ph type="title"/>
          </p:nvPr>
        </p:nvSpPr>
        <p:spPr>
          <a:prstGeom prst="rect">
            <a:avLst/>
          </a:prstGeom>
        </p:spPr>
        <p:txBody>
          <a:bodyPr/>
          <a:lstStyle/>
          <a:p>
            <a:pPr/>
          </a:p>
        </p:txBody>
      </p:sp>
      <p:sp>
        <p:nvSpPr>
          <p:cNvPr id="449" name="Shape 449"/>
          <p:cNvSpPr/>
          <p:nvPr>
            <p:ph type="body" idx="1"/>
          </p:nvPr>
        </p:nvSpPr>
        <p:spPr>
          <a:prstGeom prst="rect">
            <a:avLst/>
          </a:prstGeom>
        </p:spPr>
        <p:txBody>
          <a:bodyPr/>
          <a:lstStyle/>
          <a:p>
            <a:pPr/>
          </a:p>
        </p:txBody>
      </p:sp>
      <p:pic>
        <p:nvPicPr>
          <p:cNvPr id="450" name="12-0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ph type="title"/>
          </p:nvPr>
        </p:nvSpPr>
        <p:spPr>
          <a:prstGeom prst="rect">
            <a:avLst/>
          </a:prstGeom>
        </p:spPr>
        <p:txBody>
          <a:bodyPr/>
          <a:lstStyle/>
          <a:p>
            <a:pPr/>
          </a:p>
        </p:txBody>
      </p:sp>
      <p:sp>
        <p:nvSpPr>
          <p:cNvPr id="455" name="Shape 455"/>
          <p:cNvSpPr/>
          <p:nvPr>
            <p:ph type="body" idx="1"/>
          </p:nvPr>
        </p:nvSpPr>
        <p:spPr>
          <a:prstGeom prst="rect">
            <a:avLst/>
          </a:prstGeom>
        </p:spPr>
        <p:txBody>
          <a:bodyPr/>
          <a:lstStyle/>
          <a:p>
            <a:pPr/>
          </a:p>
        </p:txBody>
      </p:sp>
      <p:pic>
        <p:nvPicPr>
          <p:cNvPr id="456" name="12-05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ph type="title"/>
          </p:nvPr>
        </p:nvSpPr>
        <p:spPr>
          <a:prstGeom prst="rect">
            <a:avLst/>
          </a:prstGeom>
        </p:spPr>
        <p:txBody>
          <a:bodyPr/>
          <a:lstStyle/>
          <a:p>
            <a:pPr/>
          </a:p>
        </p:txBody>
      </p:sp>
      <p:sp>
        <p:nvSpPr>
          <p:cNvPr id="461" name="Shape 461"/>
          <p:cNvSpPr/>
          <p:nvPr>
            <p:ph type="body" idx="1"/>
          </p:nvPr>
        </p:nvSpPr>
        <p:spPr>
          <a:prstGeom prst="rect">
            <a:avLst/>
          </a:prstGeom>
        </p:spPr>
        <p:txBody>
          <a:bodyPr/>
          <a:lstStyle/>
          <a:p>
            <a:pPr/>
          </a:p>
        </p:txBody>
      </p:sp>
      <p:pic>
        <p:nvPicPr>
          <p:cNvPr id="462" name="12-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title"/>
          </p:nvPr>
        </p:nvSpPr>
        <p:spPr>
          <a:prstGeom prst="rect">
            <a:avLst/>
          </a:prstGeom>
        </p:spPr>
        <p:txBody>
          <a:bodyPr/>
          <a:lstStyle/>
          <a:p>
            <a:pPr/>
          </a:p>
        </p:txBody>
      </p:sp>
      <p:sp>
        <p:nvSpPr>
          <p:cNvPr id="467" name="Shape 467"/>
          <p:cNvSpPr/>
          <p:nvPr>
            <p:ph type="body" idx="1"/>
          </p:nvPr>
        </p:nvSpPr>
        <p:spPr>
          <a:prstGeom prst="rect">
            <a:avLst/>
          </a:prstGeom>
        </p:spPr>
        <p:txBody>
          <a:bodyPr/>
          <a:lstStyle/>
          <a:p>
            <a:pPr/>
          </a:p>
        </p:txBody>
      </p:sp>
      <p:pic>
        <p:nvPicPr>
          <p:cNvPr id="468" name="12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2" name="Shape 472"/>
          <p:cNvSpPr/>
          <p:nvPr>
            <p:ph type="title"/>
          </p:nvPr>
        </p:nvSpPr>
        <p:spPr>
          <a:prstGeom prst="rect">
            <a:avLst/>
          </a:prstGeom>
        </p:spPr>
        <p:txBody>
          <a:bodyPr/>
          <a:lstStyle/>
          <a:p>
            <a:pPr/>
          </a:p>
        </p:txBody>
      </p:sp>
      <p:sp>
        <p:nvSpPr>
          <p:cNvPr id="473" name="Shape 473"/>
          <p:cNvSpPr/>
          <p:nvPr>
            <p:ph type="body" idx="1"/>
          </p:nvPr>
        </p:nvSpPr>
        <p:spPr>
          <a:prstGeom prst="rect">
            <a:avLst/>
          </a:prstGeom>
        </p:spPr>
        <p:txBody>
          <a:bodyPr/>
          <a:lstStyle/>
          <a:p>
            <a:pPr/>
          </a:p>
        </p:txBody>
      </p:sp>
      <p:pic>
        <p:nvPicPr>
          <p:cNvPr id="474" name="10-052V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ph type="title"/>
          </p:nvPr>
        </p:nvSpPr>
        <p:spPr>
          <a:prstGeom prst="rect">
            <a:avLst/>
          </a:prstGeom>
        </p:spPr>
        <p:txBody>
          <a:bodyPr/>
          <a:lstStyle/>
          <a:p>
            <a:pPr/>
          </a:p>
        </p:txBody>
      </p:sp>
      <p:sp>
        <p:nvSpPr>
          <p:cNvPr id="479" name="Shape 479"/>
          <p:cNvSpPr/>
          <p:nvPr>
            <p:ph type="body" idx="1"/>
          </p:nvPr>
        </p:nvSpPr>
        <p:spPr>
          <a:prstGeom prst="rect">
            <a:avLst/>
          </a:prstGeom>
        </p:spPr>
        <p:txBody>
          <a:bodyPr/>
          <a:lstStyle/>
          <a:p>
            <a:pPr/>
          </a:p>
        </p:txBody>
      </p:sp>
      <p:pic>
        <p:nvPicPr>
          <p:cNvPr id="480" name="12-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4" name="Shape 484"/>
          <p:cNvSpPr/>
          <p:nvPr>
            <p:ph type="title"/>
          </p:nvPr>
        </p:nvSpPr>
        <p:spPr>
          <a:prstGeom prst="rect">
            <a:avLst/>
          </a:prstGeom>
        </p:spPr>
        <p:txBody>
          <a:bodyPr/>
          <a:lstStyle/>
          <a:p>
            <a:pPr/>
          </a:p>
        </p:txBody>
      </p:sp>
      <p:sp>
        <p:nvSpPr>
          <p:cNvPr id="485" name="Shape 485"/>
          <p:cNvSpPr/>
          <p:nvPr>
            <p:ph type="body" idx="1"/>
          </p:nvPr>
        </p:nvSpPr>
        <p:spPr>
          <a:prstGeom prst="rect">
            <a:avLst/>
          </a:prstGeom>
        </p:spPr>
        <p:txBody>
          <a:bodyPr/>
          <a:lstStyle/>
          <a:p>
            <a:pPr/>
          </a:p>
        </p:txBody>
      </p:sp>
      <p:pic>
        <p:nvPicPr>
          <p:cNvPr id="486" name="12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prstGeom prst="rect">
            <a:avLst/>
          </a:prstGeom>
        </p:spPr>
        <p:txBody>
          <a:bodyPr/>
          <a:lstStyle/>
          <a:p>
            <a:pPr/>
          </a:p>
        </p:txBody>
      </p:sp>
      <p:sp>
        <p:nvSpPr>
          <p:cNvPr id="168" name="Shape 168"/>
          <p:cNvSpPr/>
          <p:nvPr>
            <p:ph type="body" idx="1"/>
          </p:nvPr>
        </p:nvSpPr>
        <p:spPr>
          <a:prstGeom prst="rect">
            <a:avLst/>
          </a:prstGeom>
        </p:spPr>
        <p:txBody>
          <a:bodyPr/>
          <a:lstStyle/>
          <a:p>
            <a:pPr/>
          </a:p>
        </p:txBody>
      </p:sp>
      <p:pic>
        <p:nvPicPr>
          <p:cNvPr id="169" name="12-0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Shape 490"/>
          <p:cNvSpPr/>
          <p:nvPr>
            <p:ph type="title"/>
          </p:nvPr>
        </p:nvSpPr>
        <p:spPr>
          <a:prstGeom prst="rect">
            <a:avLst/>
          </a:prstGeom>
        </p:spPr>
        <p:txBody>
          <a:bodyPr/>
          <a:lstStyle/>
          <a:p>
            <a:pPr/>
          </a:p>
        </p:txBody>
      </p:sp>
      <p:sp>
        <p:nvSpPr>
          <p:cNvPr id="491" name="Shape 491"/>
          <p:cNvSpPr/>
          <p:nvPr>
            <p:ph type="body" idx="1"/>
          </p:nvPr>
        </p:nvSpPr>
        <p:spPr>
          <a:prstGeom prst="rect">
            <a:avLst/>
          </a:prstGeom>
        </p:spPr>
        <p:txBody>
          <a:bodyPr/>
          <a:lstStyle/>
          <a:p>
            <a:pPr/>
          </a:p>
        </p:txBody>
      </p:sp>
      <p:pic>
        <p:nvPicPr>
          <p:cNvPr id="492" name="12-06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title"/>
          </p:nvPr>
        </p:nvSpPr>
        <p:spPr>
          <a:prstGeom prst="rect">
            <a:avLst/>
          </a:prstGeom>
        </p:spPr>
        <p:txBody>
          <a:bodyPr/>
          <a:lstStyle/>
          <a:p>
            <a:pPr/>
          </a:p>
        </p:txBody>
      </p:sp>
      <p:sp>
        <p:nvSpPr>
          <p:cNvPr id="497" name="Shape 497"/>
          <p:cNvSpPr/>
          <p:nvPr>
            <p:ph type="body" idx="1"/>
          </p:nvPr>
        </p:nvSpPr>
        <p:spPr>
          <a:prstGeom prst="rect">
            <a:avLst/>
          </a:prstGeom>
        </p:spPr>
        <p:txBody>
          <a:bodyPr/>
          <a:lstStyle/>
          <a:p>
            <a:pPr/>
          </a:p>
        </p:txBody>
      </p:sp>
      <p:pic>
        <p:nvPicPr>
          <p:cNvPr id="498" name="12-06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Shape 502"/>
          <p:cNvSpPr/>
          <p:nvPr>
            <p:ph type="title"/>
          </p:nvPr>
        </p:nvSpPr>
        <p:spPr>
          <a:prstGeom prst="rect">
            <a:avLst/>
          </a:prstGeom>
        </p:spPr>
        <p:txBody>
          <a:bodyPr/>
          <a:lstStyle/>
          <a:p>
            <a:pPr/>
          </a:p>
        </p:txBody>
      </p:sp>
      <p:sp>
        <p:nvSpPr>
          <p:cNvPr id="503" name="Shape 503"/>
          <p:cNvSpPr/>
          <p:nvPr>
            <p:ph type="body" idx="1"/>
          </p:nvPr>
        </p:nvSpPr>
        <p:spPr>
          <a:prstGeom prst="rect">
            <a:avLst/>
          </a:prstGeom>
        </p:spPr>
        <p:txBody>
          <a:bodyPr/>
          <a:lstStyle/>
          <a:p>
            <a:pPr/>
          </a:p>
        </p:txBody>
      </p:sp>
      <p:pic>
        <p:nvPicPr>
          <p:cNvPr id="504" name="12-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Shape 508"/>
          <p:cNvSpPr/>
          <p:nvPr>
            <p:ph type="title"/>
          </p:nvPr>
        </p:nvSpPr>
        <p:spPr>
          <a:prstGeom prst="rect">
            <a:avLst/>
          </a:prstGeom>
        </p:spPr>
        <p:txBody>
          <a:bodyPr/>
          <a:lstStyle/>
          <a:p>
            <a:pPr/>
          </a:p>
        </p:txBody>
      </p:sp>
      <p:sp>
        <p:nvSpPr>
          <p:cNvPr id="509" name="Shape 509"/>
          <p:cNvSpPr/>
          <p:nvPr>
            <p:ph type="body" idx="1"/>
          </p:nvPr>
        </p:nvSpPr>
        <p:spPr>
          <a:prstGeom prst="rect">
            <a:avLst/>
          </a:prstGeom>
        </p:spPr>
        <p:txBody>
          <a:bodyPr/>
          <a:lstStyle/>
          <a:p>
            <a:pPr/>
          </a:p>
        </p:txBody>
      </p:sp>
      <p:pic>
        <p:nvPicPr>
          <p:cNvPr id="510" name="12-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ph type="title"/>
          </p:nvPr>
        </p:nvSpPr>
        <p:spPr>
          <a:prstGeom prst="rect">
            <a:avLst/>
          </a:prstGeom>
        </p:spPr>
        <p:txBody>
          <a:bodyPr/>
          <a:lstStyle/>
          <a:p>
            <a:pPr/>
          </a:p>
        </p:txBody>
      </p:sp>
      <p:sp>
        <p:nvSpPr>
          <p:cNvPr id="515" name="Shape 515"/>
          <p:cNvSpPr/>
          <p:nvPr>
            <p:ph type="body" idx="1"/>
          </p:nvPr>
        </p:nvSpPr>
        <p:spPr>
          <a:prstGeom prst="rect">
            <a:avLst/>
          </a:prstGeom>
        </p:spPr>
        <p:txBody>
          <a:bodyPr/>
          <a:lstStyle/>
          <a:p>
            <a:pPr/>
          </a:p>
        </p:txBody>
      </p:sp>
      <p:pic>
        <p:nvPicPr>
          <p:cNvPr id="516" name="12-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ph type="title"/>
          </p:nvPr>
        </p:nvSpPr>
        <p:spPr>
          <a:prstGeom prst="rect">
            <a:avLst/>
          </a:prstGeom>
        </p:spPr>
        <p:txBody>
          <a:bodyPr/>
          <a:lstStyle/>
          <a:p>
            <a:pPr/>
          </a:p>
        </p:txBody>
      </p:sp>
      <p:sp>
        <p:nvSpPr>
          <p:cNvPr id="521" name="Shape 521"/>
          <p:cNvSpPr/>
          <p:nvPr>
            <p:ph type="body" idx="1"/>
          </p:nvPr>
        </p:nvSpPr>
        <p:spPr>
          <a:prstGeom prst="rect">
            <a:avLst/>
          </a:prstGeom>
        </p:spPr>
        <p:txBody>
          <a:bodyPr/>
          <a:lstStyle/>
          <a:p>
            <a:pPr/>
          </a:p>
        </p:txBody>
      </p:sp>
      <p:pic>
        <p:nvPicPr>
          <p:cNvPr id="522" name="12-06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title"/>
          </p:nvPr>
        </p:nvSpPr>
        <p:spPr>
          <a:prstGeom prst="rect">
            <a:avLst/>
          </a:prstGeom>
        </p:spPr>
        <p:txBody>
          <a:bodyPr/>
          <a:lstStyle/>
          <a:p>
            <a:pPr/>
          </a:p>
        </p:txBody>
      </p:sp>
      <p:sp>
        <p:nvSpPr>
          <p:cNvPr id="527" name="Shape 527"/>
          <p:cNvSpPr/>
          <p:nvPr>
            <p:ph type="body" idx="1"/>
          </p:nvPr>
        </p:nvSpPr>
        <p:spPr>
          <a:prstGeom prst="rect">
            <a:avLst/>
          </a:prstGeom>
        </p:spPr>
        <p:txBody>
          <a:bodyPr/>
          <a:lstStyle/>
          <a:p>
            <a:pPr/>
          </a:p>
        </p:txBody>
      </p:sp>
      <p:pic>
        <p:nvPicPr>
          <p:cNvPr id="528" name="12-06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title"/>
          </p:nvPr>
        </p:nvSpPr>
        <p:spPr>
          <a:prstGeom prst="rect">
            <a:avLst/>
          </a:prstGeom>
        </p:spPr>
        <p:txBody>
          <a:bodyPr/>
          <a:lstStyle/>
          <a:p>
            <a:pPr/>
          </a:p>
        </p:txBody>
      </p:sp>
      <p:sp>
        <p:nvSpPr>
          <p:cNvPr id="533" name="Shape 533"/>
          <p:cNvSpPr/>
          <p:nvPr>
            <p:ph type="body" idx="1"/>
          </p:nvPr>
        </p:nvSpPr>
        <p:spPr>
          <a:prstGeom prst="rect">
            <a:avLst/>
          </a:prstGeom>
        </p:spPr>
        <p:txBody>
          <a:bodyPr/>
          <a:lstStyle/>
          <a:p>
            <a:pPr/>
          </a:p>
        </p:txBody>
      </p:sp>
      <p:pic>
        <p:nvPicPr>
          <p:cNvPr id="534" name="12-06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title"/>
          </p:nvPr>
        </p:nvSpPr>
        <p:spPr>
          <a:prstGeom prst="rect">
            <a:avLst/>
          </a:prstGeom>
        </p:spPr>
        <p:txBody>
          <a:bodyPr/>
          <a:lstStyle/>
          <a:p>
            <a:pPr/>
          </a:p>
        </p:txBody>
      </p:sp>
      <p:sp>
        <p:nvSpPr>
          <p:cNvPr id="539" name="Shape 539"/>
          <p:cNvSpPr/>
          <p:nvPr>
            <p:ph type="body" idx="1"/>
          </p:nvPr>
        </p:nvSpPr>
        <p:spPr>
          <a:prstGeom prst="rect">
            <a:avLst/>
          </a:prstGeom>
        </p:spPr>
        <p:txBody>
          <a:bodyPr/>
          <a:lstStyle/>
          <a:p>
            <a:pPr/>
          </a:p>
        </p:txBody>
      </p:sp>
      <p:pic>
        <p:nvPicPr>
          <p:cNvPr id="540" name="12-06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ph type="title"/>
          </p:nvPr>
        </p:nvSpPr>
        <p:spPr>
          <a:prstGeom prst="rect">
            <a:avLst/>
          </a:prstGeom>
        </p:spPr>
        <p:txBody>
          <a:bodyPr/>
          <a:lstStyle/>
          <a:p>
            <a:pPr/>
          </a:p>
        </p:txBody>
      </p:sp>
      <p:sp>
        <p:nvSpPr>
          <p:cNvPr id="545" name="Shape 545"/>
          <p:cNvSpPr/>
          <p:nvPr>
            <p:ph type="body" idx="1"/>
          </p:nvPr>
        </p:nvSpPr>
        <p:spPr>
          <a:prstGeom prst="rect">
            <a:avLst/>
          </a:prstGeom>
        </p:spPr>
        <p:txBody>
          <a:bodyPr/>
          <a:lstStyle/>
          <a:p>
            <a:pPr/>
          </a:p>
        </p:txBody>
      </p:sp>
      <p:pic>
        <p:nvPicPr>
          <p:cNvPr id="546" name="12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p>
            <a:pPr/>
          </a:p>
        </p:txBody>
      </p:sp>
      <p:sp>
        <p:nvSpPr>
          <p:cNvPr id="174" name="Shape 174"/>
          <p:cNvSpPr/>
          <p:nvPr>
            <p:ph type="body" idx="1"/>
          </p:nvPr>
        </p:nvSpPr>
        <p:spPr>
          <a:prstGeom prst="rect">
            <a:avLst/>
          </a:prstGeom>
        </p:spPr>
        <p:txBody>
          <a:bodyPr/>
          <a:lstStyle/>
          <a:p>
            <a:pPr/>
          </a:p>
        </p:txBody>
      </p:sp>
      <p:pic>
        <p:nvPicPr>
          <p:cNvPr id="175" name="12-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title"/>
          </p:nvPr>
        </p:nvSpPr>
        <p:spPr>
          <a:prstGeom prst="rect">
            <a:avLst/>
          </a:prstGeom>
        </p:spPr>
        <p:txBody>
          <a:bodyPr/>
          <a:lstStyle/>
          <a:p>
            <a:pPr/>
          </a:p>
        </p:txBody>
      </p:sp>
      <p:sp>
        <p:nvSpPr>
          <p:cNvPr id="551" name="Shape 551"/>
          <p:cNvSpPr/>
          <p:nvPr>
            <p:ph type="body" idx="1"/>
          </p:nvPr>
        </p:nvSpPr>
        <p:spPr>
          <a:prstGeom prst="rect">
            <a:avLst/>
          </a:prstGeom>
        </p:spPr>
        <p:txBody>
          <a:bodyPr/>
          <a:lstStyle/>
          <a:p>
            <a:pPr/>
          </a:p>
        </p:txBody>
      </p:sp>
      <p:pic>
        <p:nvPicPr>
          <p:cNvPr id="552" name="12-07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ph type="title"/>
          </p:nvPr>
        </p:nvSpPr>
        <p:spPr>
          <a:prstGeom prst="rect">
            <a:avLst/>
          </a:prstGeom>
        </p:spPr>
        <p:txBody>
          <a:bodyPr/>
          <a:lstStyle/>
          <a:p>
            <a:pPr/>
          </a:p>
        </p:txBody>
      </p:sp>
      <p:sp>
        <p:nvSpPr>
          <p:cNvPr id="557" name="Shape 557"/>
          <p:cNvSpPr/>
          <p:nvPr>
            <p:ph type="body" idx="1"/>
          </p:nvPr>
        </p:nvSpPr>
        <p:spPr>
          <a:prstGeom prst="rect">
            <a:avLst/>
          </a:prstGeom>
        </p:spPr>
        <p:txBody>
          <a:bodyPr/>
          <a:lstStyle/>
          <a:p>
            <a:pPr/>
          </a:p>
        </p:txBody>
      </p:sp>
      <p:pic>
        <p:nvPicPr>
          <p:cNvPr id="558" name="12-07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title"/>
          </p:nvPr>
        </p:nvSpPr>
        <p:spPr>
          <a:prstGeom prst="rect">
            <a:avLst/>
          </a:prstGeom>
        </p:spPr>
        <p:txBody>
          <a:bodyPr/>
          <a:lstStyle/>
          <a:p>
            <a:pPr/>
          </a:p>
        </p:txBody>
      </p:sp>
      <p:sp>
        <p:nvSpPr>
          <p:cNvPr id="563" name="Shape 563"/>
          <p:cNvSpPr/>
          <p:nvPr>
            <p:ph type="body" idx="1"/>
          </p:nvPr>
        </p:nvSpPr>
        <p:spPr>
          <a:prstGeom prst="rect">
            <a:avLst/>
          </a:prstGeom>
        </p:spPr>
        <p:txBody>
          <a:bodyPr/>
          <a:lstStyle/>
          <a:p>
            <a:pPr/>
          </a:p>
        </p:txBody>
      </p:sp>
      <p:pic>
        <p:nvPicPr>
          <p:cNvPr id="564" name="12-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8" name="Shape 568"/>
          <p:cNvSpPr/>
          <p:nvPr>
            <p:ph type="title"/>
          </p:nvPr>
        </p:nvSpPr>
        <p:spPr>
          <a:prstGeom prst="rect">
            <a:avLst/>
          </a:prstGeom>
        </p:spPr>
        <p:txBody>
          <a:bodyPr/>
          <a:lstStyle/>
          <a:p>
            <a:pPr/>
          </a:p>
        </p:txBody>
      </p:sp>
      <p:sp>
        <p:nvSpPr>
          <p:cNvPr id="569" name="Shape 569"/>
          <p:cNvSpPr/>
          <p:nvPr>
            <p:ph type="body" idx="1"/>
          </p:nvPr>
        </p:nvSpPr>
        <p:spPr>
          <a:prstGeom prst="rect">
            <a:avLst/>
          </a:prstGeom>
        </p:spPr>
        <p:txBody>
          <a:bodyPr/>
          <a:lstStyle/>
          <a:p>
            <a:pPr/>
          </a:p>
        </p:txBody>
      </p:sp>
      <p:pic>
        <p:nvPicPr>
          <p:cNvPr id="570" name="12-07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ph type="title"/>
          </p:nvPr>
        </p:nvSpPr>
        <p:spPr>
          <a:prstGeom prst="rect">
            <a:avLst/>
          </a:prstGeom>
        </p:spPr>
        <p:txBody>
          <a:bodyPr/>
          <a:lstStyle/>
          <a:p>
            <a:pPr/>
          </a:p>
        </p:txBody>
      </p:sp>
      <p:sp>
        <p:nvSpPr>
          <p:cNvPr id="575" name="Shape 575"/>
          <p:cNvSpPr/>
          <p:nvPr>
            <p:ph type="body" idx="1"/>
          </p:nvPr>
        </p:nvSpPr>
        <p:spPr>
          <a:prstGeom prst="rect">
            <a:avLst/>
          </a:prstGeom>
        </p:spPr>
        <p:txBody>
          <a:bodyPr/>
          <a:lstStyle/>
          <a:p>
            <a:pPr/>
          </a:p>
        </p:txBody>
      </p:sp>
      <p:pic>
        <p:nvPicPr>
          <p:cNvPr id="576" name="12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0" name="12-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4" name="Shape 584"/>
          <p:cNvSpPr/>
          <p:nvPr>
            <p:ph type="title"/>
          </p:nvPr>
        </p:nvSpPr>
        <p:spPr>
          <a:prstGeom prst="rect">
            <a:avLst/>
          </a:prstGeom>
        </p:spPr>
        <p:txBody>
          <a:bodyPr/>
          <a:lstStyle/>
          <a:p>
            <a:pPr/>
          </a:p>
        </p:txBody>
      </p:sp>
      <p:sp>
        <p:nvSpPr>
          <p:cNvPr id="585" name="Shape 585"/>
          <p:cNvSpPr/>
          <p:nvPr>
            <p:ph type="body" idx="1"/>
          </p:nvPr>
        </p:nvSpPr>
        <p:spPr>
          <a:prstGeom prst="rect">
            <a:avLst/>
          </a:prstGeom>
        </p:spPr>
        <p:txBody>
          <a:bodyPr/>
          <a:lstStyle/>
          <a:p>
            <a:pPr/>
          </a:p>
        </p:txBody>
      </p:sp>
      <p:pic>
        <p:nvPicPr>
          <p:cNvPr id="586" name="0304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0" name="Shape 590"/>
          <p:cNvSpPr/>
          <p:nvPr>
            <p:ph type="title"/>
          </p:nvPr>
        </p:nvSpPr>
        <p:spPr>
          <a:prstGeom prst="rect">
            <a:avLst/>
          </a:prstGeom>
        </p:spPr>
        <p:txBody>
          <a:bodyPr/>
          <a:lstStyle/>
          <a:p>
            <a:pPr/>
          </a:p>
        </p:txBody>
      </p:sp>
      <p:sp>
        <p:nvSpPr>
          <p:cNvPr id="591" name="Shape 591"/>
          <p:cNvSpPr/>
          <p:nvPr>
            <p:ph type="body" idx="1"/>
          </p:nvPr>
        </p:nvSpPr>
        <p:spPr>
          <a:prstGeom prst="rect">
            <a:avLst/>
          </a:prstGeom>
        </p:spPr>
        <p:txBody>
          <a:bodyPr/>
          <a:lstStyle/>
          <a:p>
            <a:pPr/>
          </a:p>
        </p:txBody>
      </p:sp>
      <p:pic>
        <p:nvPicPr>
          <p:cNvPr id="592" name="12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6" name="Shape 596"/>
          <p:cNvSpPr/>
          <p:nvPr>
            <p:ph type="title"/>
          </p:nvPr>
        </p:nvSpPr>
        <p:spPr>
          <a:prstGeom prst="rect">
            <a:avLst/>
          </a:prstGeom>
        </p:spPr>
        <p:txBody>
          <a:bodyPr/>
          <a:lstStyle/>
          <a:p>
            <a:pPr/>
          </a:p>
        </p:txBody>
      </p:sp>
      <p:sp>
        <p:nvSpPr>
          <p:cNvPr id="597" name="Shape 597"/>
          <p:cNvSpPr/>
          <p:nvPr>
            <p:ph type="body" idx="1"/>
          </p:nvPr>
        </p:nvSpPr>
        <p:spPr>
          <a:prstGeom prst="rect">
            <a:avLst/>
          </a:prstGeom>
        </p:spPr>
        <p:txBody>
          <a:bodyPr/>
          <a:lstStyle/>
          <a:p>
            <a:pPr/>
          </a:p>
        </p:txBody>
      </p:sp>
      <p:pic>
        <p:nvPicPr>
          <p:cNvPr id="598" name="12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2" name="12-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prstGeom prst="rect">
            <a:avLst/>
          </a:prstGeom>
        </p:spPr>
        <p:txBody>
          <a:bodyPr/>
          <a:lstStyle/>
          <a:p>
            <a:pPr/>
          </a:p>
        </p:txBody>
      </p:sp>
      <p:sp>
        <p:nvSpPr>
          <p:cNvPr id="180" name="Shape 180"/>
          <p:cNvSpPr/>
          <p:nvPr>
            <p:ph type="body" idx="1"/>
          </p:nvPr>
        </p:nvSpPr>
        <p:spPr>
          <a:prstGeom prst="rect">
            <a:avLst/>
          </a:prstGeom>
        </p:spPr>
        <p:txBody>
          <a:bodyPr/>
          <a:lstStyle/>
          <a:p>
            <a:pPr/>
          </a:p>
        </p:txBody>
      </p:sp>
      <p:pic>
        <p:nvPicPr>
          <p:cNvPr id="181" name="120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6" name="Shape 606"/>
          <p:cNvSpPr/>
          <p:nvPr>
            <p:ph type="title"/>
          </p:nvPr>
        </p:nvSpPr>
        <p:spPr>
          <a:prstGeom prst="rect">
            <a:avLst/>
          </a:prstGeom>
        </p:spPr>
        <p:txBody>
          <a:bodyPr/>
          <a:lstStyle/>
          <a:p>
            <a:pPr/>
          </a:p>
        </p:txBody>
      </p:sp>
      <p:sp>
        <p:nvSpPr>
          <p:cNvPr id="607" name="Shape 607"/>
          <p:cNvSpPr/>
          <p:nvPr>
            <p:ph type="body" idx="1"/>
          </p:nvPr>
        </p:nvSpPr>
        <p:spPr>
          <a:prstGeom prst="rect">
            <a:avLst/>
          </a:prstGeom>
        </p:spPr>
        <p:txBody>
          <a:bodyPr/>
          <a:lstStyle/>
          <a:p>
            <a:pPr/>
          </a:p>
        </p:txBody>
      </p:sp>
      <p:pic>
        <p:nvPicPr>
          <p:cNvPr id="608" name="121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2" name="Shape 612"/>
          <p:cNvSpPr/>
          <p:nvPr>
            <p:ph type="title"/>
          </p:nvPr>
        </p:nvSpPr>
        <p:spPr>
          <a:prstGeom prst="rect">
            <a:avLst/>
          </a:prstGeom>
        </p:spPr>
        <p:txBody>
          <a:bodyPr/>
          <a:lstStyle/>
          <a:p>
            <a:pPr/>
          </a:p>
        </p:txBody>
      </p:sp>
      <p:sp>
        <p:nvSpPr>
          <p:cNvPr id="613" name="Shape 613"/>
          <p:cNvSpPr/>
          <p:nvPr>
            <p:ph type="body" idx="1"/>
          </p:nvPr>
        </p:nvSpPr>
        <p:spPr>
          <a:prstGeom prst="rect">
            <a:avLst/>
          </a:prstGeom>
        </p:spPr>
        <p:txBody>
          <a:bodyPr/>
          <a:lstStyle/>
          <a:p>
            <a:pPr/>
          </a:p>
        </p:txBody>
      </p:sp>
      <p:pic>
        <p:nvPicPr>
          <p:cNvPr id="614" name="12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title"/>
          </p:nvPr>
        </p:nvSpPr>
        <p:spPr>
          <a:prstGeom prst="rect">
            <a:avLst/>
          </a:prstGeom>
        </p:spPr>
        <p:txBody>
          <a:bodyPr/>
          <a:lstStyle/>
          <a:p>
            <a:pPr/>
          </a:p>
        </p:txBody>
      </p:sp>
      <p:sp>
        <p:nvSpPr>
          <p:cNvPr id="619" name="Shape 619"/>
          <p:cNvSpPr/>
          <p:nvPr>
            <p:ph type="body" idx="1"/>
          </p:nvPr>
        </p:nvSpPr>
        <p:spPr>
          <a:prstGeom prst="rect">
            <a:avLst/>
          </a:prstGeom>
        </p:spPr>
        <p:txBody>
          <a:bodyPr/>
          <a:lstStyle/>
          <a:p>
            <a:pPr/>
          </a:p>
        </p:txBody>
      </p:sp>
      <p:pic>
        <p:nvPicPr>
          <p:cNvPr id="620" name="121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4" name="Shape 624"/>
          <p:cNvSpPr/>
          <p:nvPr>
            <p:ph type="title"/>
          </p:nvPr>
        </p:nvSpPr>
        <p:spPr>
          <a:prstGeom prst="rect">
            <a:avLst/>
          </a:prstGeom>
        </p:spPr>
        <p:txBody>
          <a:bodyPr/>
          <a:lstStyle/>
          <a:p>
            <a:pPr/>
          </a:p>
        </p:txBody>
      </p:sp>
      <p:sp>
        <p:nvSpPr>
          <p:cNvPr id="625" name="Shape 625"/>
          <p:cNvSpPr/>
          <p:nvPr>
            <p:ph type="body" idx="1"/>
          </p:nvPr>
        </p:nvSpPr>
        <p:spPr>
          <a:prstGeom prst="rect">
            <a:avLst/>
          </a:prstGeom>
        </p:spPr>
        <p:txBody>
          <a:bodyPr/>
          <a:lstStyle/>
          <a:p>
            <a:pPr/>
          </a:p>
        </p:txBody>
      </p:sp>
      <p:pic>
        <p:nvPicPr>
          <p:cNvPr id="626" name="12-08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0" name="Shape 630"/>
          <p:cNvSpPr/>
          <p:nvPr>
            <p:ph type="title"/>
          </p:nvPr>
        </p:nvSpPr>
        <p:spPr>
          <a:prstGeom prst="rect">
            <a:avLst/>
          </a:prstGeom>
        </p:spPr>
        <p:txBody>
          <a:bodyPr/>
          <a:lstStyle/>
          <a:p>
            <a:pPr/>
          </a:p>
        </p:txBody>
      </p:sp>
      <p:sp>
        <p:nvSpPr>
          <p:cNvPr id="631" name="Shape 631"/>
          <p:cNvSpPr/>
          <p:nvPr>
            <p:ph type="body" idx="1"/>
          </p:nvPr>
        </p:nvSpPr>
        <p:spPr>
          <a:prstGeom prst="rect">
            <a:avLst/>
          </a:prstGeom>
        </p:spPr>
        <p:txBody>
          <a:bodyPr/>
          <a:lstStyle/>
          <a:p>
            <a:pPr/>
          </a:p>
        </p:txBody>
      </p:sp>
      <p:pic>
        <p:nvPicPr>
          <p:cNvPr id="632" name="12-08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6" name="Shape 636"/>
          <p:cNvSpPr/>
          <p:nvPr>
            <p:ph type="title"/>
          </p:nvPr>
        </p:nvSpPr>
        <p:spPr>
          <a:prstGeom prst="rect">
            <a:avLst/>
          </a:prstGeom>
        </p:spPr>
        <p:txBody>
          <a:bodyPr/>
          <a:lstStyle/>
          <a:p>
            <a:pPr/>
          </a:p>
        </p:txBody>
      </p:sp>
      <p:sp>
        <p:nvSpPr>
          <p:cNvPr id="637" name="Shape 637"/>
          <p:cNvSpPr/>
          <p:nvPr>
            <p:ph type="body" idx="1"/>
          </p:nvPr>
        </p:nvSpPr>
        <p:spPr>
          <a:prstGeom prst="rect">
            <a:avLst/>
          </a:prstGeom>
        </p:spPr>
        <p:txBody>
          <a:bodyPr/>
          <a:lstStyle/>
          <a:p>
            <a:pPr/>
          </a:p>
        </p:txBody>
      </p:sp>
      <p:pic>
        <p:nvPicPr>
          <p:cNvPr id="638" name="12-08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2" name="Shape 642"/>
          <p:cNvSpPr/>
          <p:nvPr>
            <p:ph type="title"/>
          </p:nvPr>
        </p:nvSpPr>
        <p:spPr>
          <a:prstGeom prst="rect">
            <a:avLst/>
          </a:prstGeom>
        </p:spPr>
        <p:txBody>
          <a:bodyPr/>
          <a:lstStyle/>
          <a:p>
            <a:pPr/>
          </a:p>
        </p:txBody>
      </p:sp>
      <p:sp>
        <p:nvSpPr>
          <p:cNvPr id="643" name="Shape 643"/>
          <p:cNvSpPr/>
          <p:nvPr>
            <p:ph type="body" idx="1"/>
          </p:nvPr>
        </p:nvSpPr>
        <p:spPr>
          <a:prstGeom prst="rect">
            <a:avLst/>
          </a:prstGeom>
        </p:spPr>
        <p:txBody>
          <a:bodyPr/>
          <a:lstStyle/>
          <a:p>
            <a:pPr/>
          </a:p>
        </p:txBody>
      </p:sp>
      <p:pic>
        <p:nvPicPr>
          <p:cNvPr id="644" name="12-08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8" name="Shape 648"/>
          <p:cNvSpPr/>
          <p:nvPr>
            <p:ph type="title"/>
          </p:nvPr>
        </p:nvSpPr>
        <p:spPr>
          <a:prstGeom prst="rect">
            <a:avLst/>
          </a:prstGeom>
        </p:spPr>
        <p:txBody>
          <a:bodyPr/>
          <a:lstStyle/>
          <a:p>
            <a:pPr/>
          </a:p>
        </p:txBody>
      </p:sp>
      <p:sp>
        <p:nvSpPr>
          <p:cNvPr id="649" name="Shape 649"/>
          <p:cNvSpPr/>
          <p:nvPr>
            <p:ph type="body" idx="1"/>
          </p:nvPr>
        </p:nvSpPr>
        <p:spPr>
          <a:prstGeom prst="rect">
            <a:avLst/>
          </a:prstGeom>
        </p:spPr>
        <p:txBody>
          <a:bodyPr/>
          <a:lstStyle/>
          <a:p>
            <a:pPr/>
          </a:p>
        </p:txBody>
      </p:sp>
      <p:pic>
        <p:nvPicPr>
          <p:cNvPr id="650" name="12-08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4" name="Shape 654"/>
          <p:cNvSpPr/>
          <p:nvPr>
            <p:ph type="title"/>
          </p:nvPr>
        </p:nvSpPr>
        <p:spPr>
          <a:prstGeom prst="rect">
            <a:avLst/>
          </a:prstGeom>
        </p:spPr>
        <p:txBody>
          <a:bodyPr/>
          <a:lstStyle/>
          <a:p>
            <a:pPr/>
          </a:p>
        </p:txBody>
      </p:sp>
      <p:sp>
        <p:nvSpPr>
          <p:cNvPr id="655" name="Shape 655"/>
          <p:cNvSpPr/>
          <p:nvPr>
            <p:ph type="body" idx="1"/>
          </p:nvPr>
        </p:nvSpPr>
        <p:spPr>
          <a:prstGeom prst="rect">
            <a:avLst/>
          </a:prstGeom>
        </p:spPr>
        <p:txBody>
          <a:bodyPr/>
          <a:lstStyle/>
          <a:p>
            <a:pPr/>
          </a:p>
        </p:txBody>
      </p:sp>
      <p:pic>
        <p:nvPicPr>
          <p:cNvPr id="656" name="12-08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0" name="Shape 660"/>
          <p:cNvSpPr/>
          <p:nvPr>
            <p:ph type="title"/>
          </p:nvPr>
        </p:nvSpPr>
        <p:spPr>
          <a:prstGeom prst="rect">
            <a:avLst/>
          </a:prstGeom>
        </p:spPr>
        <p:txBody>
          <a:bodyPr/>
          <a:lstStyle/>
          <a:p>
            <a:pPr/>
          </a:p>
        </p:txBody>
      </p:sp>
      <p:sp>
        <p:nvSpPr>
          <p:cNvPr id="661" name="Shape 661"/>
          <p:cNvSpPr/>
          <p:nvPr>
            <p:ph type="body" idx="1"/>
          </p:nvPr>
        </p:nvSpPr>
        <p:spPr>
          <a:prstGeom prst="rect">
            <a:avLst/>
          </a:prstGeom>
        </p:spPr>
        <p:txBody>
          <a:bodyPr/>
          <a:lstStyle/>
          <a:p>
            <a:pPr/>
          </a:p>
        </p:txBody>
      </p:sp>
      <p:pic>
        <p:nvPicPr>
          <p:cNvPr id="662" name="121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a:p>
        </p:txBody>
      </p:sp>
      <p:sp>
        <p:nvSpPr>
          <p:cNvPr id="186" name="Shape 186"/>
          <p:cNvSpPr/>
          <p:nvPr>
            <p:ph type="body" idx="1"/>
          </p:nvPr>
        </p:nvSpPr>
        <p:spPr>
          <a:prstGeom prst="rect">
            <a:avLst/>
          </a:prstGeom>
        </p:spPr>
        <p:txBody>
          <a:bodyPr/>
          <a:lstStyle/>
          <a:p>
            <a:pPr/>
          </a:p>
        </p:txBody>
      </p:sp>
      <p:pic>
        <p:nvPicPr>
          <p:cNvPr id="187" name="12-0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6" name="Shape 666"/>
          <p:cNvSpPr/>
          <p:nvPr>
            <p:ph type="title"/>
          </p:nvPr>
        </p:nvSpPr>
        <p:spPr>
          <a:prstGeom prst="rect">
            <a:avLst/>
          </a:prstGeom>
        </p:spPr>
        <p:txBody>
          <a:bodyPr/>
          <a:lstStyle/>
          <a:p>
            <a:pPr/>
          </a:p>
        </p:txBody>
      </p:sp>
      <p:sp>
        <p:nvSpPr>
          <p:cNvPr id="667" name="Shape 667"/>
          <p:cNvSpPr/>
          <p:nvPr>
            <p:ph type="body" idx="1"/>
          </p:nvPr>
        </p:nvSpPr>
        <p:spPr>
          <a:prstGeom prst="rect">
            <a:avLst/>
          </a:prstGeom>
        </p:spPr>
        <p:txBody>
          <a:bodyPr/>
          <a:lstStyle/>
          <a:p>
            <a:pPr/>
          </a:p>
        </p:txBody>
      </p:sp>
      <p:pic>
        <p:nvPicPr>
          <p:cNvPr id="668" name="121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2" name="Shape 672"/>
          <p:cNvSpPr/>
          <p:nvPr>
            <p:ph type="title"/>
          </p:nvPr>
        </p:nvSpPr>
        <p:spPr>
          <a:prstGeom prst="rect">
            <a:avLst/>
          </a:prstGeom>
        </p:spPr>
        <p:txBody>
          <a:bodyPr/>
          <a:lstStyle/>
          <a:p>
            <a:pPr/>
          </a:p>
        </p:txBody>
      </p:sp>
      <p:sp>
        <p:nvSpPr>
          <p:cNvPr id="673" name="Shape 673"/>
          <p:cNvSpPr/>
          <p:nvPr>
            <p:ph type="body" idx="1"/>
          </p:nvPr>
        </p:nvSpPr>
        <p:spPr>
          <a:prstGeom prst="rect">
            <a:avLst/>
          </a:prstGeom>
        </p:spPr>
        <p:txBody>
          <a:bodyPr/>
          <a:lstStyle/>
          <a:p>
            <a:pPr/>
          </a:p>
        </p:txBody>
      </p:sp>
      <p:pic>
        <p:nvPicPr>
          <p:cNvPr id="674" name="12-09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8" name="Shape 678"/>
          <p:cNvSpPr/>
          <p:nvPr>
            <p:ph type="title"/>
          </p:nvPr>
        </p:nvSpPr>
        <p:spPr>
          <a:prstGeom prst="rect">
            <a:avLst/>
          </a:prstGeom>
        </p:spPr>
        <p:txBody>
          <a:bodyPr/>
          <a:lstStyle/>
          <a:p>
            <a:pPr/>
          </a:p>
        </p:txBody>
      </p:sp>
      <p:sp>
        <p:nvSpPr>
          <p:cNvPr id="679" name="Shape 679"/>
          <p:cNvSpPr/>
          <p:nvPr>
            <p:ph type="body" idx="1"/>
          </p:nvPr>
        </p:nvSpPr>
        <p:spPr>
          <a:prstGeom prst="rect">
            <a:avLst/>
          </a:prstGeom>
        </p:spPr>
        <p:txBody>
          <a:bodyPr/>
          <a:lstStyle/>
          <a:p>
            <a:pPr/>
          </a:p>
        </p:txBody>
      </p:sp>
      <p:pic>
        <p:nvPicPr>
          <p:cNvPr id="680" name="12-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4" name="Shape 684"/>
          <p:cNvSpPr/>
          <p:nvPr>
            <p:ph type="title"/>
          </p:nvPr>
        </p:nvSpPr>
        <p:spPr>
          <a:prstGeom prst="rect">
            <a:avLst/>
          </a:prstGeom>
        </p:spPr>
        <p:txBody>
          <a:bodyPr/>
          <a:lstStyle/>
          <a:p>
            <a:pPr/>
          </a:p>
        </p:txBody>
      </p:sp>
      <p:sp>
        <p:nvSpPr>
          <p:cNvPr id="685" name="Shape 685"/>
          <p:cNvSpPr/>
          <p:nvPr>
            <p:ph type="body" idx="1"/>
          </p:nvPr>
        </p:nvSpPr>
        <p:spPr>
          <a:prstGeom prst="rect">
            <a:avLst/>
          </a:prstGeom>
        </p:spPr>
        <p:txBody>
          <a:bodyPr/>
          <a:lstStyle/>
          <a:p>
            <a:pPr/>
          </a:p>
        </p:txBody>
      </p:sp>
      <p:pic>
        <p:nvPicPr>
          <p:cNvPr id="686" name="12-09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0" name="Shape 690"/>
          <p:cNvSpPr/>
          <p:nvPr>
            <p:ph type="title"/>
          </p:nvPr>
        </p:nvSpPr>
        <p:spPr>
          <a:prstGeom prst="rect">
            <a:avLst/>
          </a:prstGeom>
        </p:spPr>
        <p:txBody>
          <a:bodyPr/>
          <a:lstStyle/>
          <a:p>
            <a:pPr/>
          </a:p>
        </p:txBody>
      </p:sp>
      <p:sp>
        <p:nvSpPr>
          <p:cNvPr id="691" name="Shape 691"/>
          <p:cNvSpPr/>
          <p:nvPr>
            <p:ph type="body" idx="1"/>
          </p:nvPr>
        </p:nvSpPr>
        <p:spPr>
          <a:prstGeom prst="rect">
            <a:avLst/>
          </a:prstGeom>
        </p:spPr>
        <p:txBody>
          <a:bodyPr/>
          <a:lstStyle/>
          <a:p>
            <a:pPr/>
          </a:p>
        </p:txBody>
      </p:sp>
      <p:pic>
        <p:nvPicPr>
          <p:cNvPr id="692" name="121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6" name="Shape 696"/>
          <p:cNvSpPr/>
          <p:nvPr>
            <p:ph type="title"/>
          </p:nvPr>
        </p:nvSpPr>
        <p:spPr>
          <a:prstGeom prst="rect">
            <a:avLst/>
          </a:prstGeom>
        </p:spPr>
        <p:txBody>
          <a:bodyPr/>
          <a:lstStyle/>
          <a:p>
            <a:pPr/>
          </a:p>
        </p:txBody>
      </p:sp>
      <p:sp>
        <p:nvSpPr>
          <p:cNvPr id="697" name="Shape 697"/>
          <p:cNvSpPr/>
          <p:nvPr>
            <p:ph type="body" idx="1"/>
          </p:nvPr>
        </p:nvSpPr>
        <p:spPr>
          <a:prstGeom prst="rect">
            <a:avLst/>
          </a:prstGeom>
        </p:spPr>
        <p:txBody>
          <a:bodyPr/>
          <a:lstStyle/>
          <a:p>
            <a:pPr/>
          </a:p>
        </p:txBody>
      </p:sp>
      <p:pic>
        <p:nvPicPr>
          <p:cNvPr id="698" name="12-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2" name="Shape 702"/>
          <p:cNvSpPr/>
          <p:nvPr>
            <p:ph type="title"/>
          </p:nvPr>
        </p:nvSpPr>
        <p:spPr>
          <a:prstGeom prst="rect">
            <a:avLst/>
          </a:prstGeom>
        </p:spPr>
        <p:txBody>
          <a:bodyPr/>
          <a:lstStyle/>
          <a:p>
            <a:pPr/>
          </a:p>
        </p:txBody>
      </p:sp>
      <p:sp>
        <p:nvSpPr>
          <p:cNvPr id="703" name="Shape 703"/>
          <p:cNvSpPr/>
          <p:nvPr>
            <p:ph type="body" idx="1"/>
          </p:nvPr>
        </p:nvSpPr>
        <p:spPr>
          <a:prstGeom prst="rect">
            <a:avLst/>
          </a:prstGeom>
        </p:spPr>
        <p:txBody>
          <a:bodyPr/>
          <a:lstStyle/>
          <a:p>
            <a:pPr/>
          </a:p>
        </p:txBody>
      </p:sp>
      <p:pic>
        <p:nvPicPr>
          <p:cNvPr id="704" name="12-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8" name="Shape 708"/>
          <p:cNvSpPr/>
          <p:nvPr>
            <p:ph type="title"/>
          </p:nvPr>
        </p:nvSpPr>
        <p:spPr>
          <a:prstGeom prst="rect">
            <a:avLst/>
          </a:prstGeom>
        </p:spPr>
        <p:txBody>
          <a:bodyPr/>
          <a:lstStyle/>
          <a:p>
            <a:pPr/>
          </a:p>
        </p:txBody>
      </p:sp>
      <p:sp>
        <p:nvSpPr>
          <p:cNvPr id="709" name="Shape 709"/>
          <p:cNvSpPr/>
          <p:nvPr>
            <p:ph type="body" idx="1"/>
          </p:nvPr>
        </p:nvSpPr>
        <p:spPr>
          <a:prstGeom prst="rect">
            <a:avLst/>
          </a:prstGeom>
        </p:spPr>
        <p:txBody>
          <a:bodyPr/>
          <a:lstStyle/>
          <a:p>
            <a:pPr/>
          </a:p>
        </p:txBody>
      </p:sp>
      <p:pic>
        <p:nvPicPr>
          <p:cNvPr id="710" name="12-09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4" name="Shape 714"/>
          <p:cNvSpPr/>
          <p:nvPr>
            <p:ph type="title"/>
          </p:nvPr>
        </p:nvSpPr>
        <p:spPr>
          <a:prstGeom prst="rect">
            <a:avLst/>
          </a:prstGeom>
        </p:spPr>
        <p:txBody>
          <a:bodyPr/>
          <a:lstStyle/>
          <a:p>
            <a:pPr/>
          </a:p>
        </p:txBody>
      </p:sp>
      <p:sp>
        <p:nvSpPr>
          <p:cNvPr id="715" name="Shape 715"/>
          <p:cNvSpPr/>
          <p:nvPr>
            <p:ph type="body" idx="1"/>
          </p:nvPr>
        </p:nvSpPr>
        <p:spPr>
          <a:prstGeom prst="rect">
            <a:avLst/>
          </a:prstGeom>
        </p:spPr>
        <p:txBody>
          <a:bodyPr/>
          <a:lstStyle/>
          <a:p>
            <a:pPr/>
          </a:p>
        </p:txBody>
      </p:sp>
      <p:pic>
        <p:nvPicPr>
          <p:cNvPr id="716" name="12-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0" name="Shape 720"/>
          <p:cNvSpPr/>
          <p:nvPr>
            <p:ph type="title"/>
          </p:nvPr>
        </p:nvSpPr>
        <p:spPr>
          <a:prstGeom prst="rect">
            <a:avLst/>
          </a:prstGeom>
        </p:spPr>
        <p:txBody>
          <a:bodyPr/>
          <a:lstStyle/>
          <a:p>
            <a:pPr/>
          </a:p>
        </p:txBody>
      </p:sp>
      <p:sp>
        <p:nvSpPr>
          <p:cNvPr id="721" name="Shape 721"/>
          <p:cNvSpPr/>
          <p:nvPr>
            <p:ph type="body" idx="1"/>
          </p:nvPr>
        </p:nvSpPr>
        <p:spPr>
          <a:prstGeom prst="rect">
            <a:avLst/>
          </a:prstGeom>
        </p:spPr>
        <p:txBody>
          <a:bodyPr/>
          <a:lstStyle/>
          <a:p>
            <a:pPr/>
          </a:p>
        </p:txBody>
      </p:sp>
      <p:pic>
        <p:nvPicPr>
          <p:cNvPr id="722" name="12-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