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media/image18.jpeg" ContentType="image/jpeg"/>
  <Override PartName="/ppt/notesSlides/notesSlide19.xml" ContentType="application/vnd.openxmlformats-officedocument.presentationml.notesSlide+xml"/>
  <Override PartName="/ppt/media/image19.jpeg" ContentType="image/jpeg"/>
  <Override PartName="/ppt/notesSlides/notesSlide20.xml" ContentType="application/vnd.openxmlformats-officedocument.presentationml.notesSlide+xml"/>
  <Override PartName="/ppt/media/image20.jpeg" ContentType="image/jpeg"/>
  <Override PartName="/ppt/notesSlides/notesSlide21.xml" ContentType="application/vnd.openxmlformats-officedocument.presentationml.notesSlide+xml"/>
  <Override PartName="/ppt/media/image21.jpeg" ContentType="image/jpeg"/>
  <Override PartName="/ppt/notesSlides/notesSlide22.xml" ContentType="application/vnd.openxmlformats-officedocument.presentationml.notesSlide+xml"/>
  <Override PartName="/ppt/media/image22.jpeg" ContentType="image/jpeg"/>
  <Override PartName="/ppt/notesSlides/notesSlide23.xml" ContentType="application/vnd.openxmlformats-officedocument.presentationml.notesSlide+xml"/>
  <Override PartName="/ppt/media/image23.jpeg" ContentType="image/jpeg"/>
  <Override PartName="/ppt/notesSlides/notesSlide24.xml" ContentType="application/vnd.openxmlformats-officedocument.presentationml.notesSlide+xml"/>
  <Override PartName="/ppt/media/image24.jpeg" ContentType="image/jpeg"/>
  <Override PartName="/ppt/notesSlides/notesSlide25.xml" ContentType="application/vnd.openxmlformats-officedocument.presentationml.notesSlide+xml"/>
  <Override PartName="/ppt/media/image25.jpeg" ContentType="image/jpeg"/>
  <Override PartName="/ppt/notesSlides/notesSlide26.xml" ContentType="application/vnd.openxmlformats-officedocument.presentationml.notesSlide+xml"/>
  <Override PartName="/ppt/media/image26.jpeg" ContentType="image/jpeg"/>
  <Override PartName="/ppt/notesSlides/notesSlide27.xml" ContentType="application/vnd.openxmlformats-officedocument.presentationml.notesSlide+xml"/>
  <Override PartName="/ppt/media/image27.jpeg" ContentType="image/jpeg"/>
  <Override PartName="/ppt/notesSlides/notesSlide28.xml" ContentType="application/vnd.openxmlformats-officedocument.presentationml.notesSlide+xml"/>
  <Override PartName="/ppt/media/image28.jpeg" ContentType="image/jpeg"/>
  <Override PartName="/ppt/notesSlides/notesSlide29.xml" ContentType="application/vnd.openxmlformats-officedocument.presentationml.notesSlide+xml"/>
  <Override PartName="/ppt/media/image29.jpeg" ContentType="image/jpeg"/>
  <Override PartName="/ppt/notesSlides/notesSlide30.xml" ContentType="application/vnd.openxmlformats-officedocument.presentationml.notesSlide+xml"/>
  <Override PartName="/ppt/media/image30.jpeg" ContentType="image/jpeg"/>
  <Override PartName="/ppt/notesSlides/notesSlide31.xml" ContentType="application/vnd.openxmlformats-officedocument.presentationml.notesSlide+xml"/>
  <Override PartName="/ppt/media/image31.jpeg" ContentType="image/jpeg"/>
  <Override PartName="/ppt/notesSlides/notesSlide32.xml" ContentType="application/vnd.openxmlformats-officedocument.presentationml.notesSlide+xml"/>
  <Override PartName="/ppt/media/image32.jpeg" ContentType="image/jpeg"/>
  <Override PartName="/ppt/notesSlides/notesSlide33.xml" ContentType="application/vnd.openxmlformats-officedocument.presentationml.notesSlide+xml"/>
  <Override PartName="/ppt/media/image33.jpeg" ContentType="image/jpeg"/>
  <Override PartName="/ppt/notesSlides/notesSlide34.xml" ContentType="application/vnd.openxmlformats-officedocument.presentationml.notesSlide+xml"/>
  <Override PartName="/ppt/media/image34.jpeg" ContentType="image/jpeg"/>
  <Override PartName="/ppt/notesSlides/notesSlide35.xml" ContentType="application/vnd.openxmlformats-officedocument.presentationml.notesSlide+xml"/>
  <Override PartName="/ppt/media/image35.jpeg" ContentType="image/jpeg"/>
  <Override PartName="/ppt/notesSlides/notesSlide36.xml" ContentType="application/vnd.openxmlformats-officedocument.presentationml.notesSlide+xml"/>
  <Override PartName="/ppt/media/image36.jpeg" ContentType="image/jpeg"/>
  <Override PartName="/ppt/notesSlides/notesSlide37.xml" ContentType="application/vnd.openxmlformats-officedocument.presentationml.notesSlide+xml"/>
  <Override PartName="/ppt/media/image37.jpeg" ContentType="image/jpeg"/>
  <Override PartName="/ppt/notesSlides/notesSlide38.xml" ContentType="application/vnd.openxmlformats-officedocument.presentationml.notesSlide+xml"/>
  <Override PartName="/ppt/media/image38.jpeg" ContentType="image/jpeg"/>
  <Override PartName="/ppt/notesSlides/notesSlide39.xml" ContentType="application/vnd.openxmlformats-officedocument.presentationml.notesSlide+xml"/>
  <Override PartName="/ppt/media/image39.jpeg" ContentType="image/jpeg"/>
  <Override PartName="/ppt/notesSlides/notesSlide40.xml" ContentType="application/vnd.openxmlformats-officedocument.presentationml.notesSlide+xml"/>
  <Override PartName="/ppt/media/image40.jpeg" ContentType="image/jpeg"/>
  <Override PartName="/ppt/notesSlides/notesSlide41.xml" ContentType="application/vnd.openxmlformats-officedocument.presentationml.notesSlide+xml"/>
  <Override PartName="/ppt/media/image41.jpeg" ContentType="image/jpeg"/>
  <Override PartName="/ppt/notesSlides/notesSlide42.xml" ContentType="application/vnd.openxmlformats-officedocument.presentationml.notesSlide+xml"/>
  <Override PartName="/ppt/media/image42.jpeg" ContentType="image/jpeg"/>
  <Override PartName="/ppt/notesSlides/notesSlide43.xml" ContentType="application/vnd.openxmlformats-officedocument.presentationml.notesSlide+xml"/>
  <Override PartName="/ppt/media/image43.jpeg" ContentType="image/jpeg"/>
  <Override PartName="/ppt/notesSlides/notesSlide44.xml" ContentType="application/vnd.openxmlformats-officedocument.presentationml.notesSlide+xml"/>
  <Override PartName="/ppt/media/image44.jpeg" ContentType="image/jpeg"/>
  <Override PartName="/ppt/notesSlides/notesSlide45.xml" ContentType="application/vnd.openxmlformats-officedocument.presentationml.notesSlide+xml"/>
  <Override PartName="/ppt/media/image45.jpeg" ContentType="image/jpeg"/>
  <Override PartName="/ppt/notesSlides/notesSlide46.xml" ContentType="application/vnd.openxmlformats-officedocument.presentationml.notesSlide+xml"/>
  <Override PartName="/ppt/media/image46.jpeg" ContentType="image/jpeg"/>
  <Override PartName="/ppt/notesSlides/notesSlide47.xml" ContentType="application/vnd.openxmlformats-officedocument.presentationml.notesSlide+xml"/>
  <Override PartName="/ppt/media/image47.jpeg" ContentType="image/jpeg"/>
  <Override PartName="/ppt/notesSlides/notesSlide48.xml" ContentType="application/vnd.openxmlformats-officedocument.presentationml.notesSlide+xml"/>
  <Override PartName="/ppt/media/image48.jpeg" ContentType="image/jpeg"/>
  <Override PartName="/ppt/notesSlides/notesSlide49.xml" ContentType="application/vnd.openxmlformats-officedocument.presentationml.notesSlide+xml"/>
  <Override PartName="/ppt/media/image49.jpeg" ContentType="image/jpeg"/>
  <Override PartName="/ppt/notesSlides/notesSlide50.xml" ContentType="application/vnd.openxmlformats-officedocument.presentationml.notesSlide+xml"/>
  <Override PartName="/ppt/media/image50.jpeg" ContentType="image/jpeg"/>
  <Override PartName="/ppt/notesSlides/notesSlide51.xml" ContentType="application/vnd.openxmlformats-officedocument.presentationml.notesSlide+xml"/>
  <Override PartName="/ppt/media/image51.jpeg" ContentType="image/jpeg"/>
  <Override PartName="/ppt/notesSlides/notesSlide52.xml" ContentType="application/vnd.openxmlformats-officedocument.presentationml.notesSlide+xml"/>
  <Override PartName="/ppt/media/image52.jpeg" ContentType="image/jpeg"/>
  <Override PartName="/ppt/notesSlides/notesSlide53.xml" ContentType="application/vnd.openxmlformats-officedocument.presentationml.notesSlide+xml"/>
  <Override PartName="/ppt/media/image53.jpeg" ContentType="image/jpeg"/>
  <Override PartName="/ppt/notesSlides/notesSlide54.xml" ContentType="application/vnd.openxmlformats-officedocument.presentationml.notesSlide+xml"/>
  <Override PartName="/ppt/media/image54.jpeg" ContentType="image/jpeg"/>
  <Override PartName="/ppt/notesSlides/notesSlide55.xml" ContentType="application/vnd.openxmlformats-officedocument.presentationml.notesSlide+xml"/>
  <Override PartName="/ppt/media/image55.jpeg" ContentType="image/jpeg"/>
  <Override PartName="/ppt/notesSlides/notesSlide56.xml" ContentType="application/vnd.openxmlformats-officedocument.presentationml.notesSlide+xml"/>
  <Override PartName="/ppt/media/image56.jpeg" ContentType="image/jpeg"/>
  <Override PartName="/ppt/notesSlides/notesSlide57.xml" ContentType="application/vnd.openxmlformats-officedocument.presentationml.notesSlide+xml"/>
  <Override PartName="/ppt/media/image57.jpeg" ContentType="image/jpeg"/>
  <Override PartName="/ppt/notesSlides/notesSlide58.xml" ContentType="application/vnd.openxmlformats-officedocument.presentationml.notesSlide+xml"/>
  <Override PartName="/ppt/media/image58.jpeg" ContentType="image/jpeg"/>
  <Override PartName="/ppt/notesSlides/notesSlide59.xml" ContentType="application/vnd.openxmlformats-officedocument.presentationml.notesSlide+xml"/>
  <Override PartName="/ppt/media/image59.jpeg" ContentType="image/jpeg"/>
  <Override PartName="/ppt/notesSlides/notesSlide60.xml" ContentType="application/vnd.openxmlformats-officedocument.presentationml.notesSlide+xml"/>
  <Override PartName="/ppt/media/image60.jpeg" ContentType="image/jpeg"/>
  <Override PartName="/ppt/notesSlides/notesSlide61.xml" ContentType="application/vnd.openxmlformats-officedocument.presentationml.notesSlide+xml"/>
  <Override PartName="/ppt/media/image61.jpeg" ContentType="image/jpeg"/>
  <Override PartName="/ppt/notesSlides/notesSlide62.xml" ContentType="application/vnd.openxmlformats-officedocument.presentationml.notesSlide+xml"/>
  <Override PartName="/ppt/media/image62.jpeg" ContentType="image/jpeg"/>
  <Override PartName="/ppt/notesSlides/notesSlide63.xml" ContentType="application/vnd.openxmlformats-officedocument.presentationml.notesSlide+xml"/>
  <Override PartName="/ppt/media/image63.jpeg" ContentType="image/jpeg"/>
  <Override PartName="/ppt/notesSlides/notesSlide64.xml" ContentType="application/vnd.openxmlformats-officedocument.presentationml.notesSlide+xml"/>
  <Override PartName="/ppt/media/image64.jpeg" ContentType="image/jpeg"/>
  <Override PartName="/ppt/notesSlides/notesSlide65.xml" ContentType="application/vnd.openxmlformats-officedocument.presentationml.notesSlide+xml"/>
  <Override PartName="/ppt/media/image65.jpeg" ContentType="image/jpeg"/>
  <Override PartName="/ppt/notesSlides/notesSlide66.xml" ContentType="application/vnd.openxmlformats-officedocument.presentationml.notesSlide+xml"/>
  <Override PartName="/ppt/media/image66.jpeg" ContentType="image/jpeg"/>
  <Override PartName="/ppt/notesSlides/notesSlide67.xml" ContentType="application/vnd.openxmlformats-officedocument.presentationml.notesSlide+xml"/>
  <Override PartName="/ppt/media/image67.jpeg" ContentType="image/jpeg"/>
  <Override PartName="/ppt/notesSlides/notesSlide68.xml" ContentType="application/vnd.openxmlformats-officedocument.presentationml.notesSlide+xml"/>
  <Override PartName="/ppt/media/image68.jpeg" ContentType="image/jpeg"/>
  <Override PartName="/ppt/notesSlides/notesSlide69.xml" ContentType="application/vnd.openxmlformats-officedocument.presentationml.notesSlide+xml"/>
  <Override PartName="/ppt/media/image69.jpeg" ContentType="image/jpeg"/>
  <Override PartName="/ppt/notesSlides/notesSlide70.xml" ContentType="application/vnd.openxmlformats-officedocument.presentationml.notesSlide+xml"/>
  <Override PartName="/ppt/media/image70.jpeg" ContentType="image/jpeg"/>
  <Override PartName="/ppt/notesSlides/notesSlide71.xml" ContentType="application/vnd.openxmlformats-officedocument.presentationml.notesSlide+xml"/>
  <Override PartName="/ppt/media/image71.jpeg" ContentType="image/jpeg"/>
  <Override PartName="/ppt/notesSlides/notesSlide72.xml" ContentType="application/vnd.openxmlformats-officedocument.presentationml.notesSlide+xml"/>
  <Override PartName="/ppt/media/image72.jpeg" ContentType="image/jpeg"/>
  <Override PartName="/ppt/notesSlides/notesSlide73.xml" ContentType="application/vnd.openxmlformats-officedocument.presentationml.notesSlide+xml"/>
  <Override PartName="/ppt/media/image73.jpeg" ContentType="image/jpeg"/>
  <Override PartName="/ppt/notesSlides/notesSlide74.xml" ContentType="application/vnd.openxmlformats-officedocument.presentationml.notesSlide+xml"/>
  <Override PartName="/ppt/media/image74.jpeg" ContentType="image/jpeg"/>
  <Override PartName="/ppt/notesSlides/notesSlide75.xml" ContentType="application/vnd.openxmlformats-officedocument.presentationml.notesSlide+xml"/>
  <Override PartName="/ppt/media/image75.jpeg" ContentType="image/jpeg"/>
  <Override PartName="/ppt/notesSlides/notesSlide76.xml" ContentType="application/vnd.openxmlformats-officedocument.presentationml.notesSlide+xml"/>
  <Override PartName="/ppt/media/image76.jpeg" ContentType="image/jpeg"/>
  <Override PartName="/ppt/notesSlides/notesSlide77.xml" ContentType="application/vnd.openxmlformats-officedocument.presentationml.notesSlide+xml"/>
  <Override PartName="/ppt/media/image77.jpeg" ContentType="image/jpeg"/>
  <Override PartName="/ppt/notesSlides/notesSlide78.xml" ContentType="application/vnd.openxmlformats-officedocument.presentationml.notesSlide+xml"/>
  <Override PartName="/ppt/media/image78.jpeg" ContentType="image/jpeg"/>
  <Override PartName="/ppt/notesSlides/notesSlide79.xml" ContentType="application/vnd.openxmlformats-officedocument.presentationml.notesSlide+xml"/>
  <Override PartName="/ppt/media/image79.jpeg" ContentType="image/jpeg"/>
  <Override PartName="/ppt/notesSlides/notesSlide80.xml" ContentType="application/vnd.openxmlformats-officedocument.presentationml.notesSlide+xml"/>
  <Override PartName="/ppt/media/image80.jpeg" ContentType="image/jpeg"/>
  <Override PartName="/ppt/notesSlides/notesSlide81.xml" ContentType="application/vnd.openxmlformats-officedocument.presentationml.notesSlide+xml"/>
  <Override PartName="/ppt/media/image81.jpeg" ContentType="image/jpeg"/>
  <Override PartName="/ppt/notesSlides/notesSlide82.xml" ContentType="application/vnd.openxmlformats-officedocument.presentationml.notesSlide+xml"/>
  <Override PartName="/ppt/media/image82.jpeg" ContentType="image/jpeg"/>
  <Override PartName="/ppt/notesSlides/notesSlide83.xml" ContentType="application/vnd.openxmlformats-officedocument.presentationml.notesSlide+xml"/>
  <Override PartName="/ppt/media/image83.jpeg" ContentType="image/jpeg"/>
  <Override PartName="/ppt/notesSlides/notesSlide84.xml" ContentType="application/vnd.openxmlformats-officedocument.presentationml.notesSlide+xml"/>
  <Override PartName="/ppt/media/image84.jpeg" ContentType="image/jpeg"/>
  <Override PartName="/ppt/notesSlides/notesSlide85.xml" ContentType="application/vnd.openxmlformats-officedocument.presentationml.notesSlide+xml"/>
  <Override PartName="/ppt/media/image85.jpeg" ContentType="image/jpeg"/>
  <Override PartName="/ppt/notesSlides/notesSlide86.xml" ContentType="application/vnd.openxmlformats-officedocument.presentationml.notesSlide+xml"/>
  <Override PartName="/ppt/media/image86.jpeg" ContentType="image/jpeg"/>
  <Override PartName="/ppt/notesSlides/notesSlide87.xml" ContentType="application/vnd.openxmlformats-officedocument.presentationml.notesSlide+xml"/>
  <Override PartName="/ppt/media/image87.jpeg" ContentType="image/jpeg"/>
  <Override PartName="/ppt/notesSlides/notesSlide88.xml" ContentType="application/vnd.openxmlformats-officedocument.presentationml.notesSlide+xml"/>
  <Override PartName="/ppt/media/image88.jpeg" ContentType="image/jpeg"/>
  <Override PartName="/ppt/notesSlides/notesSlide89.xml" ContentType="application/vnd.openxmlformats-officedocument.presentationml.notesSlide+xml"/>
  <Override PartName="/ppt/media/image89.jpeg" ContentType="image/jpeg"/>
  <Override PartName="/ppt/notesSlides/notesSlide90.xml" ContentType="application/vnd.openxmlformats-officedocument.presentationml.notesSlide+xml"/>
  <Override PartName="/ppt/media/image90.jpeg" ContentType="image/jpeg"/>
  <Override PartName="/ppt/notesSlides/notesSlide91.xml" ContentType="application/vnd.openxmlformats-officedocument.presentationml.notesSlide+xml"/>
  <Override PartName="/ppt/media/image91.jpeg" ContentType="image/jpeg"/>
  <Override PartName="/ppt/notesSlides/notesSlide92.xml" ContentType="application/vnd.openxmlformats-officedocument.presentationml.notesSlide+xml"/>
  <Override PartName="/ppt/media/image92.jpeg" ContentType="image/jpeg"/>
  <Override PartName="/ppt/notesSlides/notesSlide93.xml" ContentType="application/vnd.openxmlformats-officedocument.presentationml.notesSlide+xml"/>
  <Override PartName="/ppt/media/image93.jpeg" ContentType="image/jpeg"/>
  <Override PartName="/ppt/notesSlides/notesSlide94.xml" ContentType="application/vnd.openxmlformats-officedocument.presentationml.notesSlide+xml"/>
  <Override PartName="/ppt/media/image94.jpeg" ContentType="image/jpeg"/>
  <Override PartName="/ppt/notesSlides/notesSlide95.xml" ContentType="application/vnd.openxmlformats-officedocument.presentationml.notesSlide+xml"/>
  <Override PartName="/ppt/media/image95.jpeg" ContentType="image/jpeg"/>
  <Override PartName="/ppt/notesSlides/notesSlide96.xml" ContentType="application/vnd.openxmlformats-officedocument.presentationml.notesSlide+xml"/>
  <Override PartName="/ppt/media/image96.jpeg" ContentType="image/jpeg"/>
  <Override PartName="/ppt/notesSlides/notesSlide97.xml" ContentType="application/vnd.openxmlformats-officedocument.presentationml.notesSlide+xml"/>
  <Override PartName="/ppt/media/image97.jpeg" ContentType="image/jpeg"/>
  <Override PartName="/ppt/notesSlides/notesSlide98.xml" ContentType="application/vnd.openxmlformats-officedocument.presentationml.notesSlide+xml"/>
  <Override PartName="/ppt/media/image98.jpeg" ContentType="image/jpeg"/>
  <Override PartName="/ppt/notesSlides/notesSlide99.xml" ContentType="application/vnd.openxmlformats-officedocument.presentationml.notesSlide+xml"/>
  <Override PartName="/ppt/media/image99.jpeg" ContentType="image/jpeg"/>
  <Override PartName="/ppt/notesSlides/notesSlide100.xml" ContentType="application/vnd.openxmlformats-officedocument.presentationml.notesSlide+xml"/>
  <Override PartName="/ppt/media/image100.jpeg" ContentType="image/jpeg"/>
  <Override PartName="/ppt/notesSlides/notesSlide101.xml" ContentType="application/vnd.openxmlformats-officedocument.presentationml.notesSlide+xml"/>
  <Override PartName="/ppt/media/image101.jpeg" ContentType="image/jpeg"/>
  <Override PartName="/ppt/notesSlides/notesSlide102.xml" ContentType="application/vnd.openxmlformats-officedocument.presentationml.notesSlide+xml"/>
  <Override PartName="/ppt/media/image102.jpeg" ContentType="image/jpeg"/>
  <Override PartName="/ppt/notesSlides/notesSlide103.xml" ContentType="application/vnd.openxmlformats-officedocument.presentationml.notesSlide+xml"/>
  <Override PartName="/ppt/media/image103.jpeg" ContentType="image/jpeg"/>
  <Override PartName="/ppt/notesSlides/notesSlide104.xml" ContentType="application/vnd.openxmlformats-officedocument.presentationml.notesSlide+xml"/>
  <Override PartName="/ppt/media/image104.jpeg" ContentType="image/jpeg"/>
  <Override PartName="/ppt/notesSlides/notesSlide105.xml" ContentType="application/vnd.openxmlformats-officedocument.presentationml.notesSlide+xml"/>
  <Override PartName="/ppt/media/image105.jpeg" ContentType="image/jpeg"/>
  <Override PartName="/ppt/notesSlides/notesSlide106.xml" ContentType="application/vnd.openxmlformats-officedocument.presentationml.notesSlide+xml"/>
  <Override PartName="/ppt/media/image106.jpeg" ContentType="image/jpeg"/>
  <Override PartName="/ppt/notesSlides/notesSlide107.xml" ContentType="application/vnd.openxmlformats-officedocument.presentationml.notesSlide+xml"/>
  <Override PartName="/ppt/media/image107.jpeg" ContentType="image/jpeg"/>
  <Override PartName="/ppt/notesSlides/notesSlide108.xml" ContentType="application/vnd.openxmlformats-officedocument.presentationml.notesSlide+xml"/>
  <Override PartName="/ppt/media/image108.jpeg" ContentType="image/jpeg"/>
  <Override PartName="/ppt/notesSlides/notesSlide109.xml" ContentType="application/vnd.openxmlformats-officedocument.presentationml.notesSlide+xml"/>
  <Override PartName="/ppt/media/image109.jpeg" ContentType="image/jpeg"/>
  <Override PartName="/ppt/notesSlides/notesSlide110.xml" ContentType="application/vnd.openxmlformats-officedocument.presentationml.notesSlide+xml"/>
  <Override PartName="/ppt/media/image110.jpeg" ContentType="image/jpeg"/>
  <Override PartName="/ppt/notesSlides/notesSlide111.xml" ContentType="application/vnd.openxmlformats-officedocument.presentationml.notesSlide+xml"/>
  <Override PartName="/ppt/media/image111.jpeg" ContentType="image/jpeg"/>
  <Override PartName="/ppt/notesSlides/notesSlide112.xml" ContentType="application/vnd.openxmlformats-officedocument.presentationml.notesSlide+xml"/>
  <Override PartName="/ppt/media/image112.jpeg" ContentType="image/jpeg"/>
  <Override PartName="/ppt/notesSlides/notesSlide113.xml" ContentType="application/vnd.openxmlformats-officedocument.presentationml.notesSlide+xml"/>
  <Override PartName="/ppt/media/image113.jpeg" ContentType="image/jpeg"/>
  <Override PartName="/ppt/notesSlides/notesSlide114.xml" ContentType="application/vnd.openxmlformats-officedocument.presentationml.notesSlide+xml"/>
  <Override PartName="/ppt/media/image114.jpeg" ContentType="image/jpeg"/>
  <Override PartName="/ppt/notesSlides/notesSlide115.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1pPr>
    <a:lvl2pPr marL="0" marR="0" indent="266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2pPr>
    <a:lvl3pPr marL="0" marR="0" indent="533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3pPr>
    <a:lvl4pPr marL="0" marR="0" indent="8001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4pPr>
    <a:lvl5pPr marL="0" marR="0" indent="1066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5pPr>
    <a:lvl6pPr marL="0" marR="0" indent="1333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6pPr>
    <a:lvl7pPr marL="0" marR="0" indent="161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7pPr>
    <a:lvl8pPr marL="0" marR="0" indent="1879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8pPr>
    <a:lvl9pPr marL="0" marR="0" indent="2146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def" i="def">
        <a:font>
          <a:latin typeface="Helvetica Light"/>
          <a:ea typeface="Helvetica Light"/>
          <a:cs typeface="Helvetica Light"/>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def" i="def">
        <a:font>
          <a:latin typeface="Helvetica Light"/>
          <a:ea typeface="Helvetica Light"/>
          <a:cs typeface="Helvetica Light"/>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def" i="def">
        <a:font>
          <a:latin typeface="Helvetica Light"/>
          <a:ea typeface="Helvetica Light"/>
          <a:cs typeface="Helvetica Light"/>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def" i="def">
        <a:font>
          <a:latin typeface="Helvetica Light"/>
          <a:ea typeface="Helvetica Light"/>
          <a:cs typeface="Helvetica Light"/>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de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00.xml.rels><?xml version="1.0" encoding="UTF-8" standalone="yes"?><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101.xml.rels><?xml version="1.0" encoding="UTF-8" standalone="yes"?><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Relationships>

</file>

<file path=ppt/notesSlides/_rels/notesSlide102.xml.rels><?xml version="1.0" encoding="UTF-8" standalone="yes"?><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_rels/notesSlide103.xml.rels><?xml version="1.0" encoding="UTF-8" standalone="yes"?><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104.xml.rels><?xml version="1.0" encoding="UTF-8" standalone="yes"?><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Relationships>

</file>

<file path=ppt/notesSlides/_rels/notesSlide105.xml.rels><?xml version="1.0" encoding="UTF-8" standalone="yes"?><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106.xml.rels><?xml version="1.0" encoding="UTF-8" standalone="yes"?><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Relationships>

</file>

<file path=ppt/notesSlides/_rels/notesSlide107.xml.rels><?xml version="1.0" encoding="UTF-8" standalone="yes"?><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_rels/notesSlide108.xml.rels><?xml version="1.0" encoding="UTF-8" standalone="yes"?><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_rels/notesSlide109.xml.rels><?xml version="1.0" encoding="UTF-8" standalone="yes"?><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0.xml.rels><?xml version="1.0" encoding="UTF-8" standalone="yes"?><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Relationships>

</file>

<file path=ppt/notesSlides/_rels/notesSlide111.xml.rels><?xml version="1.0" encoding="UTF-8" standalone="yes"?><Relationships xmlns="http://schemas.openxmlformats.org/package/2006/relationships"><Relationship Id="rId1" Type="http://schemas.openxmlformats.org/officeDocument/2006/relationships/slide" Target="../slides/slide111.xml"/><Relationship Id="rId2" Type="http://schemas.openxmlformats.org/officeDocument/2006/relationships/notesMaster" Target="../notesMasters/notesMaster1.xml"/></Relationships>

</file>

<file path=ppt/notesSlides/_rels/notesSlide112.xml.rels><?xml version="1.0" encoding="UTF-8" standalone="yes"?><Relationships xmlns="http://schemas.openxmlformats.org/package/2006/relationships"><Relationship Id="rId1" Type="http://schemas.openxmlformats.org/officeDocument/2006/relationships/slide" Target="../slides/slide112.xml"/><Relationship Id="rId2" Type="http://schemas.openxmlformats.org/officeDocument/2006/relationships/notesMaster" Target="../notesMasters/notesMaster1.xml"/></Relationships>

</file>

<file path=ppt/notesSlides/_rels/notesSlide113.xml.rels><?xml version="1.0" encoding="UTF-8" standalone="yes"?><Relationships xmlns="http://schemas.openxmlformats.org/package/2006/relationships"><Relationship Id="rId1" Type="http://schemas.openxmlformats.org/officeDocument/2006/relationships/slide" Target="../slides/slide113.xml"/><Relationship Id="rId2" Type="http://schemas.openxmlformats.org/officeDocument/2006/relationships/notesMaster" Target="../notesMasters/notesMaster1.xml"/></Relationships>

</file>

<file path=ppt/notesSlides/_rels/notesSlide114.xml.rels><?xml version="1.0" encoding="UTF-8" standalone="yes"?><Relationships xmlns="http://schemas.openxmlformats.org/package/2006/relationships"><Relationship Id="rId1" Type="http://schemas.openxmlformats.org/officeDocument/2006/relationships/slide" Target="../slides/slide114.xml"/><Relationship Id="rId2" Type="http://schemas.openxmlformats.org/officeDocument/2006/relationships/notesMaster" Target="../notesMasters/notesMaster1.xml"/></Relationships>

</file>

<file path=ppt/notesSlides/_rels/notesSlide115.xml.rels><?xml version="1.0" encoding="UTF-8" standalone="yes"?><Relationships xmlns="http://schemas.openxmlformats.org/package/2006/relationships"><Relationship Id="rId1" Type="http://schemas.openxmlformats.org/officeDocument/2006/relationships/slide" Target="../slides/slide115.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6.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7.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8.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9.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1.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2.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3.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4.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5.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6.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7.xml.rels><?xml version="1.0" encoding="UTF-8" standalone="yes"?><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8.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9.xml.rels><?xml version="1.0" encoding="UTF-8" standalone="yes"?><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0.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1.xml.rels><?xml version="1.0" encoding="UTF-8" standalone="yes"?><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2.xml.rels><?xml version="1.0" encoding="UTF-8" standalone="yes"?><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3.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4.xml.rels><?xml version="1.0" encoding="UTF-8" standalone="yes"?><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5.xml.rels><?xml version="1.0" encoding="UTF-8" standalone="yes"?><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6.xml.rels><?xml version="1.0" encoding="UTF-8" standalone="yes"?><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7.xml.rels><?xml version="1.0" encoding="UTF-8" standalone="yes"?><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8.xml.rels><?xml version="1.0" encoding="UTF-8" standalone="yes"?><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9.xml.rels><?xml version="1.0" encoding="UTF-8" standalone="yes"?><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0.xml.rels><?xml version="1.0" encoding="UTF-8" standalone="yes"?><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61.xml.rels><?xml version="1.0" encoding="UTF-8" standalone="yes"?><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62.xml.rels><?xml version="1.0" encoding="UTF-8" standalone="yes"?><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63.xml.rels><?xml version="1.0" encoding="UTF-8" standalone="yes"?><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4.xml.rels><?xml version="1.0" encoding="UTF-8" standalone="yes"?><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5.xml.rels><?xml version="1.0" encoding="UTF-8" standalone="yes"?><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6.xml.rels><?xml version="1.0" encoding="UTF-8" standalone="yes"?><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7.xml.rels><?xml version="1.0" encoding="UTF-8" standalone="yes"?><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8.xml.rels><?xml version="1.0" encoding="UTF-8" standalone="yes"?><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9.xml.rels><?xml version="1.0" encoding="UTF-8" standalone="yes"?><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0.xml.rels><?xml version="1.0" encoding="UTF-8" standalone="yes"?><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71.xml.rels><?xml version="1.0" encoding="UTF-8" standalone="yes"?><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72.xml.rels><?xml version="1.0" encoding="UTF-8" standalone="yes"?><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73.xml.rels><?xml version="1.0" encoding="UTF-8" standalone="yes"?><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74.xml.rels><?xml version="1.0" encoding="UTF-8" standalone="yes"?><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75.xml.rels><?xml version="1.0" encoding="UTF-8" standalone="yes"?><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76.xml.rels><?xml version="1.0" encoding="UTF-8" standalone="yes"?><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7.xml.rels><?xml version="1.0" encoding="UTF-8" standalone="yes"?><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8.xml.rels><?xml version="1.0" encoding="UTF-8" standalone="yes"?><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9.xml.rels><?xml version="1.0" encoding="UTF-8" standalone="yes"?><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0.xml.rels><?xml version="1.0" encoding="UTF-8" standalone="yes"?><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81.xml.rels><?xml version="1.0" encoding="UTF-8" standalone="yes"?><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82.xml.rels><?xml version="1.0" encoding="UTF-8" standalone="yes"?><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83.xml.rels><?xml version="1.0" encoding="UTF-8" standalone="yes"?><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84.xml.rels><?xml version="1.0" encoding="UTF-8" standalone="yes"?><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85.xml.rels><?xml version="1.0" encoding="UTF-8" standalone="yes"?><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86.xml.rels><?xml version="1.0" encoding="UTF-8" standalone="yes"?><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87.xml.rels><?xml version="1.0" encoding="UTF-8" standalone="yes"?><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88.xml.rels><?xml version="1.0" encoding="UTF-8" standalone="yes"?><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89.xml.rels><?xml version="1.0" encoding="UTF-8" standalone="yes"?><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0.xml.rels><?xml version="1.0" encoding="UTF-8" standalone="yes"?><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91.xml.rels><?xml version="1.0" encoding="UTF-8" standalone="yes"?><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92.xml.rels><?xml version="1.0" encoding="UTF-8" standalone="yes"?><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93.xml.rels><?xml version="1.0" encoding="UTF-8" standalone="yes"?><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94.xml.rels><?xml version="1.0" encoding="UTF-8" standalone="yes"?><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95.xml.rels><?xml version="1.0" encoding="UTF-8" standalone="yes"?><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96.xml.rels><?xml version="1.0" encoding="UTF-8" standalone="yes"?><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97.xml.rels><?xml version="1.0" encoding="UTF-8" standalone="yes"?><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98.xml.rels><?xml version="1.0" encoding="UTF-8" standalone="yes"?><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99.xml.rels><?xml version="1.0" encoding="UTF-8" standalone="yes"?><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r>
              <a:t>Судья на вашей стороне</a:t>
            </a:r>
          </a:p>
          <a:p>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p>
            <a:pPr/>
            <a:r>
              <a:t>Верим мы в это или нет, нравится нам это или нет, исповедуем ли мы христианство или нет, кем бы мы ни были, - все мы будем держать ответ за те решения, которые принимали в своей жизни. Библия говорит:</a:t>
            </a:r>
          </a:p>
          <a:p>
            <a:p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4" name="Shape 734"/>
          <p:cNvSpPr/>
          <p:nvPr>
            <p:ph type="sldImg"/>
          </p:nvPr>
        </p:nvSpPr>
        <p:spPr>
          <a:prstGeom prst="rect">
            <a:avLst/>
          </a:prstGeom>
        </p:spPr>
        <p:txBody>
          <a:bodyPr/>
          <a:lstStyle/>
          <a:p>
            <a:pPr/>
          </a:p>
        </p:txBody>
      </p:sp>
      <p:sp>
        <p:nvSpPr>
          <p:cNvPr id="735" name="Shape 735"/>
          <p:cNvSpPr/>
          <p:nvPr>
            <p:ph type="body" sz="quarter" idx="1"/>
          </p:nvPr>
        </p:nvSpPr>
        <p:spPr>
          <a:prstGeom prst="rect">
            <a:avLst/>
          </a:prstGeom>
        </p:spPr>
        <p:txBody>
          <a:bodyPr/>
          <a:lstStyle/>
          <a:p>
            <a:pPr/>
            <a:r>
              <a:t>(Стих: Евреям 9:11, 12, 24)</a:t>
            </a:r>
          </a:p>
          <a:p>
            <a:pPr/>
            <a:r>
              <a:t>И еще: “Но Христос, Первосвященник...</a:t>
            </a:r>
          </a:p>
          <a:p>
            <a:p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9" name="Shape 739"/>
          <p:cNvSpPr/>
          <p:nvPr>
            <p:ph type="sldImg"/>
          </p:nvPr>
        </p:nvSpPr>
        <p:spPr>
          <a:prstGeom prst="rect">
            <a:avLst/>
          </a:prstGeom>
        </p:spPr>
        <p:txBody>
          <a:bodyPr/>
          <a:lstStyle/>
          <a:p>
            <a:pPr/>
          </a:p>
        </p:txBody>
      </p:sp>
      <p:sp>
        <p:nvSpPr>
          <p:cNvPr id="740" name="Shape 740"/>
          <p:cNvSpPr/>
          <p:nvPr>
            <p:ph type="body" sz="quarter" idx="1"/>
          </p:nvPr>
        </p:nvSpPr>
        <p:spPr>
          <a:prstGeom prst="rect">
            <a:avLst/>
          </a:prstGeom>
        </p:spPr>
        <p:txBody>
          <a:bodyPr/>
          <a:lstStyle/>
          <a:p>
            <a:pPr/>
            <a:r>
              <a:t>со Своею Кровию, однажды вошел во святилище </a:t>
            </a:r>
          </a:p>
          <a:p>
            <a:p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4" name="Shape 744"/>
          <p:cNvSpPr/>
          <p:nvPr>
            <p:ph type="sldImg"/>
          </p:nvPr>
        </p:nvSpPr>
        <p:spPr>
          <a:prstGeom prst="rect">
            <a:avLst/>
          </a:prstGeom>
        </p:spPr>
        <p:txBody>
          <a:bodyPr/>
          <a:lstStyle/>
          <a:p>
            <a:pPr/>
          </a:p>
        </p:txBody>
      </p:sp>
      <p:sp>
        <p:nvSpPr>
          <p:cNvPr id="745" name="Shape 745"/>
          <p:cNvSpPr/>
          <p:nvPr>
            <p:ph type="body" sz="quarter" idx="1"/>
          </p:nvPr>
        </p:nvSpPr>
        <p:spPr>
          <a:prstGeom prst="rect">
            <a:avLst/>
          </a:prstGeom>
        </p:spPr>
        <p:txBody>
          <a:bodyPr/>
          <a:lstStyle/>
          <a:p>
            <a:pPr/>
            <a:r>
              <a:t>и приобрел вечное искупление....</a:t>
            </a:r>
          </a:p>
          <a:p>
            <a:p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0" name="Shape 750"/>
          <p:cNvSpPr/>
          <p:nvPr>
            <p:ph type="sldImg"/>
          </p:nvPr>
        </p:nvSpPr>
        <p:spPr>
          <a:prstGeom prst="rect">
            <a:avLst/>
          </a:prstGeom>
        </p:spPr>
        <p:txBody>
          <a:bodyPr/>
          <a:lstStyle/>
          <a:p>
            <a:pPr/>
          </a:p>
        </p:txBody>
      </p:sp>
      <p:sp>
        <p:nvSpPr>
          <p:cNvPr id="751" name="Shape 751"/>
          <p:cNvSpPr/>
          <p:nvPr>
            <p:ph type="body" sz="quarter" idx="1"/>
          </p:nvPr>
        </p:nvSpPr>
        <p:spPr>
          <a:prstGeom prst="rect">
            <a:avLst/>
          </a:prstGeom>
        </p:spPr>
        <p:txBody>
          <a:bodyPr/>
          <a:lstStyle/>
          <a:p>
            <a:pPr/>
            <a:r>
              <a:t>Ибо Христос вошел не в рукотворенное святилище, </a:t>
            </a:r>
          </a:p>
          <a:p>
            <a:p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6" name="Shape 756"/>
          <p:cNvSpPr/>
          <p:nvPr>
            <p:ph type="sldImg"/>
          </p:nvPr>
        </p:nvSpPr>
        <p:spPr>
          <a:prstGeom prst="rect">
            <a:avLst/>
          </a:prstGeom>
        </p:spPr>
        <p:txBody>
          <a:bodyPr/>
          <a:lstStyle/>
          <a:p>
            <a:pPr/>
          </a:p>
        </p:txBody>
      </p:sp>
      <p:sp>
        <p:nvSpPr>
          <p:cNvPr id="757" name="Shape 757"/>
          <p:cNvSpPr/>
          <p:nvPr>
            <p:ph type="body" sz="quarter" idx="1"/>
          </p:nvPr>
        </p:nvSpPr>
        <p:spPr>
          <a:prstGeom prst="rect">
            <a:avLst/>
          </a:prstGeom>
        </p:spPr>
        <p:txBody>
          <a:bodyPr/>
          <a:lstStyle/>
          <a:p>
            <a:pPr/>
            <a:r>
              <a:t>по образу истинного [устроенное], но в самое небо, </a:t>
            </a:r>
          </a:p>
          <a:p>
            <a:p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2" name="Shape 762"/>
          <p:cNvSpPr/>
          <p:nvPr>
            <p:ph type="sldImg"/>
          </p:nvPr>
        </p:nvSpPr>
        <p:spPr>
          <a:prstGeom prst="rect">
            <a:avLst/>
          </a:prstGeom>
        </p:spPr>
        <p:txBody>
          <a:bodyPr/>
          <a:lstStyle/>
          <a:p>
            <a:pPr/>
          </a:p>
        </p:txBody>
      </p:sp>
      <p:sp>
        <p:nvSpPr>
          <p:cNvPr id="763" name="Shape 763"/>
          <p:cNvSpPr/>
          <p:nvPr>
            <p:ph type="body" sz="quarter" idx="1"/>
          </p:nvPr>
        </p:nvSpPr>
        <p:spPr>
          <a:prstGeom prst="rect">
            <a:avLst/>
          </a:prstGeom>
        </p:spPr>
        <p:txBody>
          <a:bodyPr/>
          <a:lstStyle/>
          <a:p>
            <a:pPr/>
            <a:r>
              <a:t>чтобы предстать ныне за нас пред лице Божие”.</a:t>
            </a:r>
          </a:p>
          <a:p>
            <a:pPr/>
            <a:r>
              <a:t>Евреям 9:11, 12, 24.</a:t>
            </a:r>
          </a:p>
          <a:p>
            <a:pPr/>
            <a:r>
              <a:t>Смерть Христа на Голгофе стала совершенной жертвой искупления за наши грехи.</a:t>
            </a:r>
          </a:p>
          <a:p>
            <a:p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8" name="Shape 768"/>
          <p:cNvSpPr/>
          <p:nvPr>
            <p:ph type="sldImg"/>
          </p:nvPr>
        </p:nvSpPr>
        <p:spPr>
          <a:prstGeom prst="rect">
            <a:avLst/>
          </a:prstGeom>
        </p:spPr>
        <p:txBody>
          <a:bodyPr/>
          <a:lstStyle/>
          <a:p>
            <a:pPr/>
          </a:p>
        </p:txBody>
      </p:sp>
      <p:sp>
        <p:nvSpPr>
          <p:cNvPr id="769" name="Shape 769"/>
          <p:cNvSpPr/>
          <p:nvPr>
            <p:ph type="body" sz="quarter" idx="1"/>
          </p:nvPr>
        </p:nvSpPr>
        <p:spPr>
          <a:prstGeom prst="rect">
            <a:avLst/>
          </a:prstGeom>
        </p:spPr>
        <p:txBody>
          <a:bodyPr/>
          <a:lstStyle/>
          <a:p>
            <a:pPr/>
            <a:r>
              <a:t>(Стих: Евреям 7:25)</a:t>
            </a:r>
          </a:p>
          <a:p>
            <a:pPr/>
            <a:r>
              <a:t>“...посему и может всегда спасать приходящих чрез Него к Богу, будучи всегда жив, </a:t>
            </a:r>
          </a:p>
          <a:p>
            <a:p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4" name="Shape 774"/>
          <p:cNvSpPr/>
          <p:nvPr>
            <p:ph type="sldImg"/>
          </p:nvPr>
        </p:nvSpPr>
        <p:spPr>
          <a:prstGeom prst="rect">
            <a:avLst/>
          </a:prstGeom>
        </p:spPr>
        <p:txBody>
          <a:bodyPr/>
          <a:lstStyle/>
          <a:p>
            <a:pPr/>
          </a:p>
        </p:txBody>
      </p:sp>
      <p:sp>
        <p:nvSpPr>
          <p:cNvPr id="775" name="Shape 775"/>
          <p:cNvSpPr/>
          <p:nvPr>
            <p:ph type="body" sz="quarter" idx="1"/>
          </p:nvPr>
        </p:nvSpPr>
        <p:spPr>
          <a:prstGeom prst="rect">
            <a:avLst/>
          </a:prstGeom>
        </p:spPr>
        <p:txBody>
          <a:bodyPr/>
          <a:lstStyle/>
          <a:p>
            <a:pPr/>
            <a:r>
              <a:t>чтобы ходатайствовать за них”.</a:t>
            </a:r>
          </a:p>
          <a:p>
            <a:pPr/>
            <a:r>
              <a:t>Евреям 7:25.</a:t>
            </a:r>
          </a:p>
          <a:p>
            <a:pPr/>
            <a:r>
              <a:t>Настоящая скиния или святилище находится на небе. Все, что было на земле, являлось только символом небесного. Агнцы символизировали смерть Христа. Священники символизировали служение Иисуса в небесном святилище в качестве Первосвященника. Как в земном святилище первосвященник однажды в году входил во Святое Святых для его очищения, так и Иисус, в конце времени вошел во Святое Святых на небе, чтобы совершить суд.</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0" name="Shape 780"/>
          <p:cNvSpPr/>
          <p:nvPr>
            <p:ph type="sldImg"/>
          </p:nvPr>
        </p:nvSpPr>
        <p:spPr>
          <a:prstGeom prst="rect">
            <a:avLst/>
          </a:prstGeom>
        </p:spPr>
        <p:txBody>
          <a:bodyPr/>
          <a:lstStyle/>
          <a:p>
            <a:pPr/>
          </a:p>
        </p:txBody>
      </p:sp>
      <p:sp>
        <p:nvSpPr>
          <p:cNvPr id="781" name="Shape 781"/>
          <p:cNvSpPr/>
          <p:nvPr>
            <p:ph type="body" sz="quarter" idx="1"/>
          </p:nvPr>
        </p:nvSpPr>
        <p:spPr>
          <a:prstGeom prst="rect">
            <a:avLst/>
          </a:prstGeom>
        </p:spPr>
        <p:txBody>
          <a:bodyPr/>
          <a:lstStyle/>
          <a:p>
            <a:pPr/>
            <a:r>
              <a:t>(Стих: Матфея 10:32, 33)</a:t>
            </a:r>
          </a:p>
          <a:p>
            <a:pPr/>
            <a:r>
              <a:t>На суде самым важным фактором, решающим нашу участь, будет то, какие отношения мы имеем со Христом. Он желает спасти нас. Он делает все возможное, чтобы спасти нас. Он говорит: “Итак всякого, кто исповедает Меня пред людьми, </a:t>
            </a:r>
          </a:p>
          <a:p>
            <a:p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6" name="Shape 786"/>
          <p:cNvSpPr/>
          <p:nvPr>
            <p:ph type="sldImg"/>
          </p:nvPr>
        </p:nvSpPr>
        <p:spPr>
          <a:prstGeom prst="rect">
            <a:avLst/>
          </a:prstGeom>
        </p:spPr>
        <p:txBody>
          <a:bodyPr/>
          <a:lstStyle/>
          <a:p>
            <a:pPr/>
          </a:p>
        </p:txBody>
      </p:sp>
      <p:sp>
        <p:nvSpPr>
          <p:cNvPr id="787" name="Shape 787"/>
          <p:cNvSpPr/>
          <p:nvPr>
            <p:ph type="body" sz="quarter" idx="1"/>
          </p:nvPr>
        </p:nvSpPr>
        <p:spPr>
          <a:prstGeom prst="rect">
            <a:avLst/>
          </a:prstGeom>
        </p:spPr>
        <p:txBody>
          <a:bodyPr/>
          <a:lstStyle/>
          <a:p>
            <a:pPr/>
            <a:r>
              <a:t>того исповедаю и Я пред Отцем Моим Небесным.</a:t>
            </a:r>
          </a:p>
          <a:p>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r>
              <a:t>(Стих: Римлянам 14:12)</a:t>
            </a:r>
          </a:p>
          <a:p>
            <a:pPr/>
            <a:r>
              <a:t>“Итак каждый из нас за себя даст отчет Богу”.</a:t>
            </a:r>
          </a:p>
          <a:p>
            <a:pPr/>
            <a:r>
              <a:t>Римлянам 14:12.</a:t>
            </a:r>
          </a:p>
          <a:p>
            <a:p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2" name="Shape 792"/>
          <p:cNvSpPr/>
          <p:nvPr>
            <p:ph type="sldImg"/>
          </p:nvPr>
        </p:nvSpPr>
        <p:spPr>
          <a:prstGeom prst="rect">
            <a:avLst/>
          </a:prstGeom>
        </p:spPr>
        <p:txBody>
          <a:bodyPr/>
          <a:lstStyle/>
          <a:p>
            <a:pPr/>
          </a:p>
        </p:txBody>
      </p:sp>
      <p:sp>
        <p:nvSpPr>
          <p:cNvPr id="793" name="Shape 793"/>
          <p:cNvSpPr/>
          <p:nvPr>
            <p:ph type="body" sz="quarter" idx="1"/>
          </p:nvPr>
        </p:nvSpPr>
        <p:spPr>
          <a:prstGeom prst="rect">
            <a:avLst/>
          </a:prstGeom>
        </p:spPr>
        <p:txBody>
          <a:bodyPr/>
          <a:lstStyle/>
          <a:p>
            <a:pPr/>
            <a:r>
              <a:t>а кто отречется от Меня пред людьми, отрекусь от того и Я пред Отцем Моим Небесным”.</a:t>
            </a:r>
          </a:p>
          <a:p>
            <a:pPr/>
            <a:r>
              <a:t>Матфея 10:32, 33.</a:t>
            </a:r>
          </a:p>
          <a:p>
            <a:p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8" name="Shape 798"/>
          <p:cNvSpPr/>
          <p:nvPr>
            <p:ph type="sldImg"/>
          </p:nvPr>
        </p:nvSpPr>
        <p:spPr>
          <a:prstGeom prst="rect">
            <a:avLst/>
          </a:prstGeom>
        </p:spPr>
        <p:txBody>
          <a:bodyPr/>
          <a:lstStyle/>
          <a:p>
            <a:pPr/>
          </a:p>
        </p:txBody>
      </p:sp>
      <p:sp>
        <p:nvSpPr>
          <p:cNvPr id="799" name="Shape 799"/>
          <p:cNvSpPr/>
          <p:nvPr>
            <p:ph type="body" sz="quarter" idx="1"/>
          </p:nvPr>
        </p:nvSpPr>
        <p:spPr>
          <a:prstGeom prst="rect">
            <a:avLst/>
          </a:prstGeom>
        </p:spPr>
        <p:txBody>
          <a:bodyPr/>
          <a:lstStyle/>
          <a:p>
            <a:pPr/>
            <a:r>
              <a:t>Видите, вам не нужно стоять на суде в одиночестве!</a:t>
            </a:r>
          </a:p>
          <a:p>
            <a:pPr/>
            <a:r>
              <a:t>Если мы признаем Христа в этой жизни, Он признает и нас перед Отцом. Если мы принадлежим Христу, то Он является нашим Защитником (Адвокатом). Благодаря Иисусу мы предстанем пред Отцом так, как будто никогда не грешили.</a:t>
            </a:r>
          </a:p>
          <a:p>
            <a:p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4" name="Shape 804"/>
          <p:cNvSpPr/>
          <p:nvPr>
            <p:ph type="sldImg"/>
          </p:nvPr>
        </p:nvSpPr>
        <p:spPr>
          <a:prstGeom prst="rect">
            <a:avLst/>
          </a:prstGeom>
        </p:spPr>
        <p:txBody>
          <a:bodyPr/>
          <a:lstStyle/>
          <a:p>
            <a:pPr/>
          </a:p>
        </p:txBody>
      </p:sp>
      <p:sp>
        <p:nvSpPr>
          <p:cNvPr id="805" name="Shape 805"/>
          <p:cNvSpPr/>
          <p:nvPr>
            <p:ph type="body" sz="quarter" idx="1"/>
          </p:nvPr>
        </p:nvSpPr>
        <p:spPr>
          <a:prstGeom prst="rect">
            <a:avLst/>
          </a:prstGeom>
        </p:spPr>
        <p:txBody>
          <a:bodyPr/>
          <a:lstStyle/>
          <a:p>
            <a:pPr/>
            <a:r>
              <a:t>Напротив нашей жизни будет запись совершенной жизни Спасителя, Его жизнь будет вменена нам.</a:t>
            </a:r>
          </a:p>
          <a:p>
            <a:pPr/>
            <a:r>
              <a:t>Итак, друг, нет нужды бояться суда. Безусловно, это очень серьезно, необходимо исследовать свое сердце. Но сегодня Иисус желает очистить наши сердца от греха силой Своей крови, силой Своей благодати. Он является нашим ходатаем, чтобы перед всей вселенной, наблюдающей за нами, поддержать наше решение стать на Его сторону и следовать за ним всем сердцем и душой.</a:t>
            </a:r>
          </a:p>
          <a:p>
            <a:p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0" name="Shape 810"/>
          <p:cNvSpPr/>
          <p:nvPr>
            <p:ph type="sldImg"/>
          </p:nvPr>
        </p:nvSpPr>
        <p:spPr>
          <a:prstGeom prst="rect">
            <a:avLst/>
          </a:prstGeom>
        </p:spPr>
        <p:txBody>
          <a:bodyPr/>
          <a:lstStyle/>
          <a:p>
            <a:pPr/>
          </a:p>
        </p:txBody>
      </p:sp>
      <p:sp>
        <p:nvSpPr>
          <p:cNvPr id="811" name="Shape 811"/>
          <p:cNvSpPr/>
          <p:nvPr>
            <p:ph type="body" sz="quarter" idx="1"/>
          </p:nvPr>
        </p:nvSpPr>
        <p:spPr>
          <a:prstGeom prst="rect">
            <a:avLst/>
          </a:prstGeom>
        </p:spPr>
        <p:txBody>
          <a:bodyPr/>
          <a:lstStyle/>
          <a:p>
            <a:pPr/>
            <a:r>
              <a:t>Друг, Иисус желает поддержать тебя перед всей вселенной! Он желает, чтобы ты принял Его жертву на Голгофе. Он желает, чтобы ты исповедал свои грехи Ему, чтобы Он мог очистить их. Он желает, чтобы твоё имя было записано в книге жизни. </a:t>
            </a:r>
          </a:p>
          <a:p>
            <a:pPr/>
          </a:p>
          <a:p>
            <a:pPr/>
          </a:p>
          <a:p>
            <a:p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6" name="Shape 816"/>
          <p:cNvSpPr/>
          <p:nvPr>
            <p:ph type="sldImg"/>
          </p:nvPr>
        </p:nvSpPr>
        <p:spPr>
          <a:prstGeom prst="rect">
            <a:avLst/>
          </a:prstGeom>
        </p:spPr>
        <p:txBody>
          <a:bodyPr/>
          <a:lstStyle/>
          <a:p>
            <a:pPr/>
          </a:p>
        </p:txBody>
      </p:sp>
      <p:sp>
        <p:nvSpPr>
          <p:cNvPr id="817" name="Shape 817"/>
          <p:cNvSpPr/>
          <p:nvPr>
            <p:ph type="body" sz="quarter" idx="1"/>
          </p:nvPr>
        </p:nvSpPr>
        <p:spPr>
          <a:prstGeom prst="rect">
            <a:avLst/>
          </a:prstGeom>
        </p:spPr>
        <p:txBody>
          <a:bodyPr/>
          <a:lstStyle/>
          <a:p>
            <a:pPr/>
            <a:r>
              <a:t>Желаешь ли ты открыть своё сердце Иисусу сейчас? Желаешь ли ты попросить Его забрать из твоей жизни всё, что отделяет тебя от Его царства?</a:t>
            </a:r>
          </a:p>
          <a:p>
            <a:pPr/>
            <a:r>
              <a:t>Желаешь ли ты, чтобы твои грехи были покрыты – покрыты кровью Иисуса? Желаешь ли ты, чтобы Христос сказал: “Да, этот мужчина или эта женщина принадлежит Мне. Я простил их грехи. Я закрыл ту страницу их жизни. Я снял с них вину. Их грехи покрыты Моей кровью. Сотрите упоминание о них навеки”.</a:t>
            </a:r>
          </a:p>
          <a:p>
            <a:pPr/>
            <a:r>
              <a:t>Желаете ли вы этого? Хотите ли вы сказать: “Да, Господи, возьми мою жизнь, я хочу быть Твоим?”</a:t>
            </a:r>
          </a:p>
          <a:p>
            <a:pPr/>
            <a:r>
              <a:t>Если, да, то поднимите руку в знак согласия, перед тем, как мы помолимся.</a:t>
            </a:r>
          </a:p>
          <a:p>
            <a:pPr/>
            <a:r>
              <a:t>[Пример молитвы на следующем слайде]</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2" name="Shape 822"/>
          <p:cNvSpPr/>
          <p:nvPr>
            <p:ph type="sldImg"/>
          </p:nvPr>
        </p:nvSpPr>
        <p:spPr>
          <a:prstGeom prst="rect">
            <a:avLst/>
          </a:prstGeom>
        </p:spPr>
        <p:txBody>
          <a:bodyPr/>
          <a:lstStyle/>
          <a:p>
            <a:pPr/>
          </a:p>
        </p:txBody>
      </p:sp>
      <p:sp>
        <p:nvSpPr>
          <p:cNvPr id="823" name="Shape 823"/>
          <p:cNvSpPr/>
          <p:nvPr>
            <p:ph type="body" sz="quarter" idx="1"/>
          </p:nvPr>
        </p:nvSpPr>
        <p:spPr>
          <a:prstGeom prst="rect">
            <a:avLst/>
          </a:prstGeom>
        </p:spPr>
        <p:txBody>
          <a:bodyPr/>
          <a:lstStyle/>
          <a:p>
            <a:pPr/>
            <a:r>
              <a:t>[Пример молитвы]</a:t>
            </a:r>
          </a:p>
          <a:p>
            <a:pPr/>
            <a:r>
              <a:t>“Дорогой Иисус, благодарим тебя за пролитую кровь за нас. Благодарим за то, что приглашаешь променять свой грех, свой запятнанный характер, на Твою совершенную праведность. Благодарим тебя за добрую весть о суде. Благодарим за то, что ты трудишься над нашими сердцами, когда мы сотрудничаем с Тобой, чтобы очистить их от греха и записать в них Твой закон. Благодарим за обещание, что благодаря плану спасения, который включает в себя и суд, Ты восстанавливаешь наш мир и Твой народ. Благодарим тебя за обещание нового неба и новой земли, на которых обитает правда. Господи, мы хотим быть в том совершенном мире. Мы хотим примириться с Тобой, чтобы встретиться там лицом к лицу. Сегодня, когда мы отдаем Тебе свои сердца и жизни, мы просим, чтобы ты помог нам избирать Тебя, а не мир. Запиши наши имена в книге жизни, и пусть Твоей благодатью и силой они всегда там будут. Мы просим Тебя во имя Иисуса, аминь”.</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ph type="sldImg"/>
          </p:nvPr>
        </p:nvSpPr>
        <p:spPr>
          <a:prstGeom prst="rect">
            <a:avLst/>
          </a:prstGeom>
        </p:spPr>
        <p:txBody>
          <a:bodyPr/>
          <a:lstStyle/>
          <a:p>
            <a:pPr/>
          </a:p>
        </p:txBody>
      </p:sp>
      <p:sp>
        <p:nvSpPr>
          <p:cNvPr id="207" name="Shape 207"/>
          <p:cNvSpPr/>
          <p:nvPr>
            <p:ph type="body" sz="quarter" idx="1"/>
          </p:nvPr>
        </p:nvSpPr>
        <p:spPr>
          <a:prstGeom prst="rect">
            <a:avLst/>
          </a:prstGeom>
        </p:spPr>
        <p:txBody>
          <a:bodyPr/>
          <a:lstStyle/>
          <a:p>
            <a:pPr/>
            <a:r>
              <a:t>Библия не только открывает правду о том, что все мы будем судимы, но она также объясняет нам, как и когда произойдет этот суд.</a:t>
            </a:r>
          </a:p>
          <a:p>
            <a:pPr/>
            <a:r>
              <a:t>Пророк Даниил писал:</a:t>
            </a:r>
          </a:p>
          <a:p>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r>
              <a:t>(Стих: Даниил 7:9, 10)</a:t>
            </a:r>
          </a:p>
          <a:p>
            <a:pPr/>
            <a:r>
              <a:t>“Видел я, наконец, что поставлены были престолы, и воссел Ветхий днями; </a:t>
            </a:r>
          </a:p>
          <a:p>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r>
              <a:t>одеяние на Нем было бело, как снег, и волосы главы Его - как чистая волна;</a:t>
            </a:r>
          </a:p>
          <a:p>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ph type="sldImg"/>
          </p:nvPr>
        </p:nvSpPr>
        <p:spPr>
          <a:prstGeom prst="rect">
            <a:avLst/>
          </a:prstGeom>
        </p:spPr>
        <p:txBody>
          <a:bodyPr/>
          <a:lstStyle/>
          <a:p>
            <a:pPr/>
          </a:p>
        </p:txBody>
      </p:sp>
      <p:sp>
        <p:nvSpPr>
          <p:cNvPr id="225" name="Shape 225"/>
          <p:cNvSpPr/>
          <p:nvPr>
            <p:ph type="body" sz="quarter" idx="1"/>
          </p:nvPr>
        </p:nvSpPr>
        <p:spPr>
          <a:prstGeom prst="rect">
            <a:avLst/>
          </a:prstGeom>
        </p:spPr>
        <p:txBody>
          <a:bodyPr/>
          <a:lstStyle/>
          <a:p>
            <a:pPr/>
            <a:r>
              <a:t>престол Его - как пламя огня, колеса Его - пылающий огонь.</a:t>
            </a:r>
          </a:p>
          <a:p>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a:r>
              <a:t>10 Огненная река выходила и проходила пред Ним; </a:t>
            </a:r>
          </a:p>
          <a:p>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r>
              <a:t>тысячи тысяч служили Ему </a:t>
            </a:r>
          </a:p>
          <a:p>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ph type="sldImg"/>
          </p:nvPr>
        </p:nvSpPr>
        <p:spPr>
          <a:prstGeom prst="rect">
            <a:avLst/>
          </a:prstGeom>
        </p:spPr>
        <p:txBody>
          <a:bodyPr/>
          <a:lstStyle/>
          <a:p>
            <a:pPr/>
          </a:p>
        </p:txBody>
      </p:sp>
      <p:sp>
        <p:nvSpPr>
          <p:cNvPr id="243" name="Shape 243"/>
          <p:cNvSpPr/>
          <p:nvPr>
            <p:ph type="body" sz="quarter" idx="1"/>
          </p:nvPr>
        </p:nvSpPr>
        <p:spPr>
          <a:prstGeom prst="rect">
            <a:avLst/>
          </a:prstGeom>
        </p:spPr>
        <p:txBody>
          <a:bodyPr/>
          <a:lstStyle/>
          <a:p>
            <a:pPr/>
            <a:r>
              <a:t>и тьмы тем предстояли пред Ним; судьи сели, и раскрылись книги”.</a:t>
            </a:r>
          </a:p>
          <a:p>
            <a:pPr/>
            <a:r>
              <a:t>Даниил 7:9, 10.</a:t>
            </a:r>
          </a:p>
          <a:p>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p>
            <a:pPr/>
            <a:r>
              <a:t>Здесь Даниил описывает Бога-Отца, называя Его Ветхим днями, сидящим на вечном престоле, окруженного ангелами.</a:t>
            </a:r>
          </a:p>
          <a:p>
            <a:pPr/>
            <a:r>
              <a:t>Смотрите, что ещё Даниил увидел в видении:</a:t>
            </a:r>
          </a:p>
          <a:p>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sldImg"/>
          </p:nvPr>
        </p:nvSpPr>
        <p:spPr>
          <a:prstGeom prst="rect">
            <a:avLst/>
          </a:prstGeom>
        </p:spPr>
        <p:txBody>
          <a:bodyPr/>
          <a:lstStyle/>
          <a:p>
            <a:pPr/>
          </a:p>
        </p:txBody>
      </p:sp>
      <p:sp>
        <p:nvSpPr>
          <p:cNvPr id="147" name="Shape 147"/>
          <p:cNvSpPr/>
          <p:nvPr>
            <p:ph type="body" sz="quarter" idx="1"/>
          </p:nvPr>
        </p:nvSpPr>
        <p:spPr>
          <a:prstGeom prst="rect">
            <a:avLst/>
          </a:prstGeom>
        </p:spPr>
        <p:txBody>
          <a:bodyPr/>
          <a:lstStyle/>
          <a:p>
            <a:pPr/>
            <a:r>
              <a:t>Рассказывают, как однажды Яков I, один из королей Англии, пробовал быть судьёй. Он внимательно выслушал одну сторону в спорном деле и уже готов был принимать решение, когда ему пришлось выслушать и вторую сторону. После этого он был смущен и не знал, что делать. Те, кто раньше казались ему невинными, теперь выглядели виновными. В конце концов, отчаявшись найти правду, он оставил судейское место. Яков I объяснил своё решение так: “Всё было хорошо, пока я слушал одну только одну сторону, но, когда я выслушивал обе стороны, я не мог понять, кто из них прав”.</a:t>
            </a:r>
          </a:p>
          <a:p>
            <a:pPr/>
            <a:r>
              <a:t>Я бы такого судью не хотел иметь! </a:t>
            </a:r>
          </a:p>
          <a:p>
            <a:pPr/>
            <a:r>
              <a:t>Если говорить в общем, то поход на судебное разбирательство не является ни для кого чем-то приятным. Мы не можем сказать, что ждем этого с нетерпением.</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p>
            <a:pPr/>
            <a:r>
              <a:t>(Стих: Даниил 7:13)</a:t>
            </a:r>
          </a:p>
          <a:p>
            <a:pPr/>
            <a:r>
              <a:t>“Видел я в ночных видениях, вот, </a:t>
            </a:r>
          </a:p>
          <a:p>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r>
              <a:t>с облаками небесными шел как бы Сын человеческий, </a:t>
            </a:r>
          </a:p>
          <a:p>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p>
            <a:pPr/>
            <a:r>
              <a:t>дошел до Ветхого днями и подведен был к Нему”.</a:t>
            </a:r>
          </a:p>
          <a:p>
            <a:pPr/>
            <a:r>
              <a:t>Даниил 7:13.</a:t>
            </a:r>
          </a:p>
          <a:p>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r>
              <a:t>Здесь мы видим Сына Божьего, представшего перед Ветхим днями. Очень похоже на сцену в земном суде! Ветхий днями (или Бог-Отец) - председательствующий судья. Здесь присутствуют свидетели – святые ангелы, которые всё видели и вели записи. Перед судейским престолом стоит Иисус – Адвокат человечества. Иоанн писал так:</a:t>
            </a:r>
          </a:p>
          <a:p>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p>
            <a:pPr/>
            <a:r>
              <a:t>(Стих: 1 Иоанна 2:1)</a:t>
            </a:r>
          </a:p>
          <a:p>
            <a:pPr/>
            <a:r>
              <a:t>“мы имеем ходатая пред Отцем, Иисуса Христа, праведника...”</a:t>
            </a:r>
          </a:p>
          <a:p>
            <a:pPr/>
            <a:r>
              <a:t>1 Иоанна 2:1.</a:t>
            </a:r>
          </a:p>
          <a:p>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r>
              <a:t>“Хорошо, – скажете вы, - все на месте, кроме подсудимого!”</a:t>
            </a:r>
          </a:p>
          <a:p>
            <a:pPr/>
            <a:r>
              <a:t>В принципе, это так, но давайте посмотрим, что говорит Библия:</a:t>
            </a:r>
          </a:p>
          <a:p>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p>
            <a:pPr/>
            <a:r>
              <a:t>(Стих: Даниила 7:10)</a:t>
            </a:r>
          </a:p>
          <a:p>
            <a:pPr/>
            <a:r>
              <a:t>“судьи сели (суд начался – в пер. Кулакова), и раскрылись книги”.</a:t>
            </a:r>
          </a:p>
          <a:p>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Shape 296"/>
          <p:cNvSpPr/>
          <p:nvPr>
            <p:ph type="sldImg"/>
          </p:nvPr>
        </p:nvSpPr>
        <p:spPr>
          <a:prstGeom prst="rect">
            <a:avLst/>
          </a:prstGeom>
        </p:spPr>
        <p:txBody>
          <a:bodyPr/>
          <a:lstStyle/>
          <a:p>
            <a:pPr/>
          </a:p>
        </p:txBody>
      </p:sp>
      <p:sp>
        <p:nvSpPr>
          <p:cNvPr id="297" name="Shape 297"/>
          <p:cNvSpPr/>
          <p:nvPr>
            <p:ph type="body" sz="quarter" idx="1"/>
          </p:nvPr>
        </p:nvSpPr>
        <p:spPr>
          <a:prstGeom prst="rect">
            <a:avLst/>
          </a:prstGeom>
        </p:spPr>
        <p:txBody>
          <a:bodyPr/>
          <a:lstStyle/>
          <a:p>
            <a:pPr/>
            <a:r>
              <a:t>Очевидно, что эти книги содержат записи о делах тех, кого судят, потому что Соломон писал:</a:t>
            </a:r>
          </a:p>
          <a:p>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Shape 302"/>
          <p:cNvSpPr/>
          <p:nvPr>
            <p:ph type="sldImg"/>
          </p:nvPr>
        </p:nvSpPr>
        <p:spPr>
          <a:prstGeom prst="rect">
            <a:avLst/>
          </a:prstGeom>
        </p:spPr>
        <p:txBody>
          <a:bodyPr/>
          <a:lstStyle/>
          <a:p>
            <a:pPr/>
          </a:p>
        </p:txBody>
      </p:sp>
      <p:sp>
        <p:nvSpPr>
          <p:cNvPr id="303" name="Shape 303"/>
          <p:cNvSpPr/>
          <p:nvPr>
            <p:ph type="body" sz="quarter" idx="1"/>
          </p:nvPr>
        </p:nvSpPr>
        <p:spPr>
          <a:prstGeom prst="rect">
            <a:avLst/>
          </a:prstGeom>
        </p:spPr>
        <p:txBody>
          <a:bodyPr/>
          <a:lstStyle/>
          <a:p>
            <a:pPr/>
            <a:r>
              <a:t>(Стих: Екклесиаст 11:9)</a:t>
            </a:r>
          </a:p>
          <a:p>
            <a:pPr/>
            <a:r>
              <a:t>“Веселись, юноша, в юности твоей, и да вкушает сердце твое радости во дни юности твоей, </a:t>
            </a:r>
          </a:p>
          <a:p>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a:p>
        </p:txBody>
      </p:sp>
      <p:sp>
        <p:nvSpPr>
          <p:cNvPr id="309" name="Shape 309"/>
          <p:cNvSpPr/>
          <p:nvPr>
            <p:ph type="body" sz="quarter" idx="1"/>
          </p:nvPr>
        </p:nvSpPr>
        <p:spPr>
          <a:prstGeom prst="rect">
            <a:avLst/>
          </a:prstGeom>
        </p:spPr>
        <p:txBody>
          <a:bodyPr/>
          <a:lstStyle/>
          <a:p>
            <a:pPr/>
            <a:r>
              <a:t>и ходи по путям сердца твоего и по видению очей твоих; </a:t>
            </a: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sldImg"/>
          </p:nvPr>
        </p:nvSpPr>
        <p:spPr>
          <a:prstGeom prst="rect">
            <a:avLst/>
          </a:prstGeom>
        </p:spPr>
        <p:txBody>
          <a:bodyPr/>
          <a:lstStyle/>
          <a:p>
            <a:pPr/>
          </a:p>
        </p:txBody>
      </p:sp>
      <p:sp>
        <p:nvSpPr>
          <p:cNvPr id="153" name="Shape 153"/>
          <p:cNvSpPr/>
          <p:nvPr>
            <p:ph type="body" sz="quarter" idx="1"/>
          </p:nvPr>
        </p:nvSpPr>
        <p:spPr>
          <a:prstGeom prst="rect">
            <a:avLst/>
          </a:prstGeom>
        </p:spPr>
        <p:txBody>
          <a:bodyPr/>
          <a:lstStyle/>
          <a:p>
            <a:pPr/>
            <a:r>
              <a:t>Но, читая Библию, мы находим, что она говорит о суде, причем авторы Библии писали о нём в хорошем смысле, так, будто они ожидали его с нетерпением, возлагали на него большие надежды!</a:t>
            </a:r>
          </a:p>
          <a:p>
            <a:pPr/>
            <a:r>
              <a:t>Псалмопевец писал:</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4" name="Shape 314"/>
          <p:cNvSpPr/>
          <p:nvPr>
            <p:ph type="sldImg"/>
          </p:nvPr>
        </p:nvSpPr>
        <p:spPr>
          <a:prstGeom prst="rect">
            <a:avLst/>
          </a:prstGeom>
        </p:spPr>
        <p:txBody>
          <a:bodyPr/>
          <a:lstStyle/>
          <a:p>
            <a:pPr/>
          </a:p>
        </p:txBody>
      </p:sp>
      <p:sp>
        <p:nvSpPr>
          <p:cNvPr id="315" name="Shape 315"/>
          <p:cNvSpPr/>
          <p:nvPr>
            <p:ph type="body" sz="quarter" idx="1"/>
          </p:nvPr>
        </p:nvSpPr>
        <p:spPr>
          <a:prstGeom prst="rect">
            <a:avLst/>
          </a:prstGeom>
        </p:spPr>
        <p:txBody>
          <a:bodyPr/>
          <a:lstStyle/>
          <a:p>
            <a:pPr/>
            <a:r>
              <a:t>(Стих: Екклесиаст 12:14)</a:t>
            </a:r>
          </a:p>
          <a:p>
            <a:pPr/>
            <a:r>
              <a:t>“ибо всякое дело Бог приведет на суд, и все тайное, хорошо ли оно, или худо”. Екклесиаст 12:14.</a:t>
            </a:r>
          </a:p>
          <a:p>
            <a:pPr/>
            <a:r>
              <a:t>На суде будут рассматриваться даже слова, которые мы произносим:</a:t>
            </a:r>
          </a:p>
          <a:p>
            <a:pPr/>
          </a:p>
          <a:p>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r>
              <a:t>(Стих: Матфея 12:36, 37)</a:t>
            </a:r>
          </a:p>
          <a:p>
            <a:pPr/>
            <a:r>
              <a:t>Матфей написал: “Говорю же вам, что за всякое праздное слово, какое скажут люди, дадут они ответ в день суда:</a:t>
            </a:r>
          </a:p>
          <a:p>
            <a:p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Shape 326"/>
          <p:cNvSpPr/>
          <p:nvPr>
            <p:ph type="sldImg"/>
          </p:nvPr>
        </p:nvSpPr>
        <p:spPr>
          <a:prstGeom prst="rect">
            <a:avLst/>
          </a:prstGeom>
        </p:spPr>
        <p:txBody>
          <a:bodyPr/>
          <a:lstStyle/>
          <a:p>
            <a:pPr/>
          </a:p>
        </p:txBody>
      </p:sp>
      <p:sp>
        <p:nvSpPr>
          <p:cNvPr id="327" name="Shape 327"/>
          <p:cNvSpPr/>
          <p:nvPr>
            <p:ph type="body" sz="quarter" idx="1"/>
          </p:nvPr>
        </p:nvSpPr>
        <p:spPr>
          <a:prstGeom prst="rect">
            <a:avLst/>
          </a:prstGeom>
        </p:spPr>
        <p:txBody>
          <a:bodyPr/>
          <a:lstStyle/>
          <a:p>
            <a:pPr/>
            <a:r>
              <a:t>ибо от слов своих оправдаешься, и от слов своих осудишься”.</a:t>
            </a:r>
          </a:p>
          <a:p>
            <a:pPr/>
            <a:r>
              <a:t>Матфея 12:36, 37.</a:t>
            </a:r>
          </a:p>
          <a:p>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2" name="Shape 332"/>
          <p:cNvSpPr/>
          <p:nvPr>
            <p:ph type="sldImg"/>
          </p:nvPr>
        </p:nvSpPr>
        <p:spPr>
          <a:prstGeom prst="rect">
            <a:avLst/>
          </a:prstGeom>
        </p:spPr>
        <p:txBody>
          <a:bodyPr/>
          <a:lstStyle/>
          <a:p>
            <a:pPr/>
          </a:p>
        </p:txBody>
      </p:sp>
      <p:sp>
        <p:nvSpPr>
          <p:cNvPr id="333" name="Shape 333"/>
          <p:cNvSpPr/>
          <p:nvPr>
            <p:ph type="body" sz="quarter" idx="1"/>
          </p:nvPr>
        </p:nvSpPr>
        <p:spPr>
          <a:prstGeom prst="rect">
            <a:avLst/>
          </a:prstGeom>
        </p:spPr>
        <p:txBody>
          <a:bodyPr/>
          <a:lstStyle/>
          <a:p>
            <a:pPr/>
            <a:r>
              <a:t>(Стих: Малахия 3:16)</a:t>
            </a:r>
          </a:p>
          <a:p>
            <a:pPr/>
            <a:r>
              <a:t>Пророк Малахия описывает эти события так: “ Но боящиеся Бога говорят друг другу: "внимает Господь и слышит это, </a:t>
            </a:r>
          </a:p>
          <a:p>
            <a:p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Shape 338"/>
          <p:cNvSpPr/>
          <p:nvPr>
            <p:ph type="sldImg"/>
          </p:nvPr>
        </p:nvSpPr>
        <p:spPr>
          <a:prstGeom prst="rect">
            <a:avLst/>
          </a:prstGeom>
        </p:spPr>
        <p:txBody>
          <a:bodyPr/>
          <a:lstStyle/>
          <a:p>
            <a:pPr/>
          </a:p>
        </p:txBody>
      </p:sp>
      <p:sp>
        <p:nvSpPr>
          <p:cNvPr id="339" name="Shape 339"/>
          <p:cNvSpPr/>
          <p:nvPr>
            <p:ph type="body" sz="quarter" idx="1"/>
          </p:nvPr>
        </p:nvSpPr>
        <p:spPr>
          <a:prstGeom prst="rect">
            <a:avLst/>
          </a:prstGeom>
        </p:spPr>
        <p:txBody>
          <a:bodyPr/>
          <a:lstStyle/>
          <a:p>
            <a:pPr/>
            <a:r>
              <a:t>и пред лицем Его пишется памятная книга о боящихся Господа и чтущих имя Его".</a:t>
            </a:r>
          </a:p>
          <a:p>
            <a:pPr/>
            <a:r>
              <a:t>Малахия 3:16.</a:t>
            </a:r>
          </a:p>
          <a:p>
            <a:pPr/>
            <a:r>
              <a:t>Бог видит, когда наши сердца тянутся к Нему. Он отмечает всякое слово поддержки, которое мы говорим кому-либо, каждое доброе дело. </a:t>
            </a:r>
          </a:p>
          <a:p>
            <a:pPr/>
            <a:r>
              <a:t>Царь Давид также был уверен в том, что у Бога все записано, потому что он говорил:</a:t>
            </a:r>
          </a:p>
          <a:p>
            <a:p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p>
            <a:pPr/>
            <a:r>
              <a:t>(Стих: Псалтирь 55:9)</a:t>
            </a:r>
          </a:p>
          <a:p>
            <a:pPr/>
            <a:r>
              <a:t>“положи слезы мои в сосуд у Тебя, - не в книге ли они Твоей?” Псалтирь 55:9.</a:t>
            </a:r>
          </a:p>
          <a:p>
            <a:pPr/>
            <a:r>
              <a:t>Бог знает наши печали. Он знает трудности, которые мы переживаем. В небесных книгах все записано в мельчайших деталях!</a:t>
            </a:r>
          </a:p>
          <a:p>
            <a:p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0" name="Shape 350"/>
          <p:cNvSpPr/>
          <p:nvPr>
            <p:ph type="sldImg"/>
          </p:nvPr>
        </p:nvSpPr>
        <p:spPr>
          <a:prstGeom prst="rect">
            <a:avLst/>
          </a:prstGeom>
        </p:spPr>
        <p:txBody>
          <a:bodyPr/>
          <a:lstStyle/>
          <a:p>
            <a:pPr/>
          </a:p>
        </p:txBody>
      </p:sp>
      <p:sp>
        <p:nvSpPr>
          <p:cNvPr id="351" name="Shape 351"/>
          <p:cNvSpPr/>
          <p:nvPr>
            <p:ph type="body" sz="quarter" idx="1"/>
          </p:nvPr>
        </p:nvSpPr>
        <p:spPr>
          <a:prstGeom prst="rect">
            <a:avLst/>
          </a:prstGeom>
        </p:spPr>
        <p:txBody>
          <a:bodyPr/>
          <a:lstStyle/>
          <a:p>
            <a:pPr/>
            <a:r>
              <a:t>Бог ведёт эти записи не для Себя, но для всей вселенной, потому что Его любовь и справедливость должны быть явлены в каждом принятом Им решении на суде.</a:t>
            </a:r>
          </a:p>
          <a:p>
            <a:pPr/>
            <a:r>
              <a:t>У Бога нет секретов. Всё прозрачно. Так Он осуществляет и суд.</a:t>
            </a:r>
          </a:p>
          <a:p>
            <a:p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6" name="Shape 356"/>
          <p:cNvSpPr/>
          <p:nvPr>
            <p:ph type="sldImg"/>
          </p:nvPr>
        </p:nvSpPr>
        <p:spPr>
          <a:prstGeom prst="rect">
            <a:avLst/>
          </a:prstGeom>
        </p:spPr>
        <p:txBody>
          <a:bodyPr/>
          <a:lstStyle/>
          <a:p>
            <a:pPr/>
          </a:p>
        </p:txBody>
      </p:sp>
      <p:sp>
        <p:nvSpPr>
          <p:cNvPr id="357" name="Shape 357"/>
          <p:cNvSpPr/>
          <p:nvPr>
            <p:ph type="body" sz="quarter" idx="1"/>
          </p:nvPr>
        </p:nvSpPr>
        <p:spPr>
          <a:prstGeom prst="rect">
            <a:avLst/>
          </a:prstGeom>
        </p:spPr>
        <p:txBody>
          <a:bodyPr/>
          <a:lstStyle/>
          <a:p>
            <a:pPr/>
            <a:r>
              <a:t>(Стих: 1 Коринфянам 4:5)</a:t>
            </a:r>
          </a:p>
          <a:p>
            <a:pPr/>
            <a:r>
              <a:t>“...[Бог] осветит скрытое во мраке и обнаружит сердечные намерения...”</a:t>
            </a:r>
          </a:p>
          <a:p>
            <a:pPr/>
            <a:r>
              <a:t>1 Коринфянам 4:5.</a:t>
            </a:r>
          </a:p>
          <a:p>
            <a:p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Shape 362"/>
          <p:cNvSpPr/>
          <p:nvPr>
            <p:ph type="sldImg"/>
          </p:nvPr>
        </p:nvSpPr>
        <p:spPr>
          <a:prstGeom prst="rect">
            <a:avLst/>
          </a:prstGeom>
        </p:spPr>
        <p:txBody>
          <a:bodyPr/>
          <a:lstStyle/>
          <a:p>
            <a:pPr/>
          </a:p>
        </p:txBody>
      </p:sp>
      <p:sp>
        <p:nvSpPr>
          <p:cNvPr id="363" name="Shape 363"/>
          <p:cNvSpPr/>
          <p:nvPr>
            <p:ph type="body" sz="quarter" idx="1"/>
          </p:nvPr>
        </p:nvSpPr>
        <p:spPr>
          <a:prstGeom prst="rect">
            <a:avLst/>
          </a:prstGeom>
        </p:spPr>
        <p:txBody>
          <a:bodyPr/>
          <a:lstStyle/>
          <a:p>
            <a:pPr/>
            <a:r>
              <a:t>Ничто не будет стёрто из книг, никто не избежит того дня!</a:t>
            </a:r>
          </a:p>
          <a:p>
            <a:pPr/>
            <a:r>
              <a:t>Люди могут обмануть своих друзей и даже членов семей, но никто не сможет обмануть Бога.</a:t>
            </a:r>
          </a:p>
          <a:p>
            <a:pPr/>
            <a:r>
              <a:t>Он знает тайны сердца!</a:t>
            </a:r>
          </a:p>
          <a:p>
            <a:p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Shape 368"/>
          <p:cNvSpPr/>
          <p:nvPr>
            <p:ph type="sldImg"/>
          </p:nvPr>
        </p:nvSpPr>
        <p:spPr>
          <a:prstGeom prst="rect">
            <a:avLst/>
          </a:prstGeom>
        </p:spPr>
        <p:txBody>
          <a:bodyPr/>
          <a:lstStyle/>
          <a:p>
            <a:pPr/>
          </a:p>
        </p:txBody>
      </p:sp>
      <p:sp>
        <p:nvSpPr>
          <p:cNvPr id="369" name="Shape 369"/>
          <p:cNvSpPr/>
          <p:nvPr>
            <p:ph type="body" sz="quarter" idx="1"/>
          </p:nvPr>
        </p:nvSpPr>
        <p:spPr>
          <a:prstGeom prst="rect">
            <a:avLst/>
          </a:prstGeom>
        </p:spPr>
        <p:txBody>
          <a:bodyPr/>
          <a:lstStyle/>
          <a:p>
            <a:pPr/>
            <a:r>
              <a:t>Когда придет судный день, мы окажемся на одной из двух сторон: либо наши прошлые неудачи и грехи будут покрыты кровью Иисуса, либо наши неудачи и грехи осудят нас.</a:t>
            </a:r>
          </a:p>
          <a:p>
            <a:pPr/>
            <a:r>
              <a:t>Своим послушанием мы не сможем заслужить спасения. Оно дается только по Божьей благодати. Но наши добрые дела могут показывать, что сердца наши посвящены Богу.</a:t>
            </a:r>
          </a:p>
          <a:p>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a:p>
        </p:txBody>
      </p:sp>
      <p:sp>
        <p:nvSpPr>
          <p:cNvPr id="159" name="Shape 159"/>
          <p:cNvSpPr/>
          <p:nvPr>
            <p:ph type="body" sz="quarter" idx="1"/>
          </p:nvPr>
        </p:nvSpPr>
        <p:spPr>
          <a:prstGeom prst="rect">
            <a:avLst/>
          </a:prstGeom>
        </p:spPr>
        <p:txBody>
          <a:bodyPr/>
          <a:lstStyle/>
          <a:p>
            <a:pPr/>
            <a:r>
              <a:t>(Стих на 4 слайда: Псалом 95:11-13)</a:t>
            </a:r>
          </a:p>
          <a:p>
            <a:pPr/>
            <a:r>
              <a:t>“Да веселятся небеса и да торжествует земля; да шумит море и что наполняет его;</a:t>
            </a:r>
          </a:p>
          <a:p>
            <a:p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4" name="Shape 374"/>
          <p:cNvSpPr/>
          <p:nvPr>
            <p:ph type="sldImg"/>
          </p:nvPr>
        </p:nvSpPr>
        <p:spPr>
          <a:prstGeom prst="rect">
            <a:avLst/>
          </a:prstGeom>
        </p:spPr>
        <p:txBody>
          <a:bodyPr/>
          <a:lstStyle/>
          <a:p>
            <a:pPr/>
          </a:p>
        </p:txBody>
      </p:sp>
      <p:sp>
        <p:nvSpPr>
          <p:cNvPr id="375" name="Shape 375"/>
          <p:cNvSpPr/>
          <p:nvPr>
            <p:ph type="body" sz="quarter" idx="1"/>
          </p:nvPr>
        </p:nvSpPr>
        <p:spPr>
          <a:prstGeom prst="rect">
            <a:avLst/>
          </a:prstGeom>
        </p:spPr>
        <p:txBody>
          <a:bodyPr/>
          <a:lstStyle/>
          <a:p>
            <a:pPr/>
            <a:r>
              <a:t>(Стих: Матфея 16:27)</a:t>
            </a:r>
          </a:p>
          <a:p>
            <a:pPr/>
            <a:r>
              <a:t>Нам сказано, что, когда Иисус придет: “...тогда воздаст каждому по делам его”. Матфея 16:27.</a:t>
            </a:r>
          </a:p>
          <a:p>
            <a:pPr/>
            <a:r>
              <a:t>Если мы спасаемся по благодати Божьей, почему же тогда мы будем судимы по делам?</a:t>
            </a:r>
          </a:p>
          <a:p>
            <a:p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0" name="Shape 380"/>
          <p:cNvSpPr/>
          <p:nvPr>
            <p:ph type="sldImg"/>
          </p:nvPr>
        </p:nvSpPr>
        <p:spPr>
          <a:prstGeom prst="rect">
            <a:avLst/>
          </a:prstGeom>
        </p:spPr>
        <p:txBody>
          <a:bodyPr/>
          <a:lstStyle/>
          <a:p>
            <a:pPr/>
          </a:p>
        </p:txBody>
      </p:sp>
      <p:sp>
        <p:nvSpPr>
          <p:cNvPr id="381" name="Shape 381"/>
          <p:cNvSpPr/>
          <p:nvPr>
            <p:ph type="body" sz="quarter" idx="1"/>
          </p:nvPr>
        </p:nvSpPr>
        <p:spPr>
          <a:prstGeom prst="rect">
            <a:avLst/>
          </a:prstGeom>
        </p:spPr>
        <p:txBody>
          <a:bodyPr/>
          <a:lstStyle/>
          <a:p>
            <a:pPr/>
            <a:r>
              <a:t>Потому что вера проявляется в делах. Когда в сердце есть любовь к Богу и людям, то это выражается в естественном желании жить в гармонии с Божьей волей. Любовь  доверие к Иисусу мотивируют Его последователей на добрые дела.</a:t>
            </a:r>
          </a:p>
          <a:p>
            <a:pPr/>
            <a:r>
              <a:t>Подводя итог книге Екклесиаст, Соломон написал:</a:t>
            </a:r>
          </a:p>
          <a:p>
            <a:p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6" name="Shape 386"/>
          <p:cNvSpPr/>
          <p:nvPr>
            <p:ph type="sldImg"/>
          </p:nvPr>
        </p:nvSpPr>
        <p:spPr>
          <a:prstGeom prst="rect">
            <a:avLst/>
          </a:prstGeom>
        </p:spPr>
        <p:txBody>
          <a:bodyPr/>
          <a:lstStyle/>
          <a:p>
            <a:pPr/>
          </a:p>
        </p:txBody>
      </p:sp>
      <p:sp>
        <p:nvSpPr>
          <p:cNvPr id="387" name="Shape 387"/>
          <p:cNvSpPr/>
          <p:nvPr>
            <p:ph type="body" sz="quarter" idx="1"/>
          </p:nvPr>
        </p:nvSpPr>
        <p:spPr>
          <a:prstGeom prst="rect">
            <a:avLst/>
          </a:prstGeom>
        </p:spPr>
        <p:txBody>
          <a:bodyPr/>
          <a:lstStyle/>
          <a:p>
            <a:pPr/>
            <a:r>
              <a:t>(Стих: Екклесиаст 12:13, 14)</a:t>
            </a:r>
          </a:p>
          <a:p>
            <a:pPr/>
            <a:r>
              <a:t>“Выслушаем сущность всего:</a:t>
            </a:r>
          </a:p>
          <a:p>
            <a:p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2" name="Shape 392"/>
          <p:cNvSpPr/>
          <p:nvPr>
            <p:ph type="sldImg"/>
          </p:nvPr>
        </p:nvSpPr>
        <p:spPr>
          <a:prstGeom prst="rect">
            <a:avLst/>
          </a:prstGeom>
        </p:spPr>
        <p:txBody>
          <a:bodyPr/>
          <a:lstStyle/>
          <a:p>
            <a:pPr/>
          </a:p>
        </p:txBody>
      </p:sp>
      <p:sp>
        <p:nvSpPr>
          <p:cNvPr id="393" name="Shape 393"/>
          <p:cNvSpPr/>
          <p:nvPr>
            <p:ph type="body" sz="quarter" idx="1"/>
          </p:nvPr>
        </p:nvSpPr>
        <p:spPr>
          <a:prstGeom prst="rect">
            <a:avLst/>
          </a:prstGeom>
        </p:spPr>
        <p:txBody>
          <a:bodyPr/>
          <a:lstStyle/>
          <a:p>
            <a:pPr/>
            <a:r>
              <a:t>бойся Бога и заповеди Его соблюдай, потому что в этом все для человека;</a:t>
            </a:r>
          </a:p>
          <a:p>
            <a:p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8" name="Shape 398"/>
          <p:cNvSpPr/>
          <p:nvPr>
            <p:ph type="sldImg"/>
          </p:nvPr>
        </p:nvSpPr>
        <p:spPr>
          <a:prstGeom prst="rect">
            <a:avLst/>
          </a:prstGeom>
        </p:spPr>
        <p:txBody>
          <a:bodyPr/>
          <a:lstStyle/>
          <a:p>
            <a:pPr/>
          </a:p>
        </p:txBody>
      </p:sp>
      <p:sp>
        <p:nvSpPr>
          <p:cNvPr id="399" name="Shape 399"/>
          <p:cNvSpPr/>
          <p:nvPr>
            <p:ph type="body" sz="quarter" idx="1"/>
          </p:nvPr>
        </p:nvSpPr>
        <p:spPr>
          <a:prstGeom prst="rect">
            <a:avLst/>
          </a:prstGeom>
        </p:spPr>
        <p:txBody>
          <a:bodyPr/>
          <a:lstStyle/>
          <a:p>
            <a:pPr/>
            <a:r>
              <a:t>ибо всякое дело Бог приведет на суд”.</a:t>
            </a:r>
          </a:p>
          <a:p>
            <a:pPr/>
            <a:r>
              <a:t>Екклесиаст 12:13, 14.</a:t>
            </a:r>
          </a:p>
          <a:p>
            <a:pPr/>
            <a:r>
              <a:t>Так как взаимоотношения со Христом определяются поведением человека, должен быть какой-то всем понятный образец или стандарт идеального поведения. </a:t>
            </a:r>
          </a:p>
          <a:p>
            <a:p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Shape 404"/>
          <p:cNvSpPr/>
          <p:nvPr>
            <p:ph type="sldImg"/>
          </p:nvPr>
        </p:nvSpPr>
        <p:spPr>
          <a:prstGeom prst="rect">
            <a:avLst/>
          </a:prstGeom>
        </p:spPr>
        <p:txBody>
          <a:bodyPr/>
          <a:lstStyle/>
          <a:p>
            <a:pPr/>
          </a:p>
        </p:txBody>
      </p:sp>
      <p:sp>
        <p:nvSpPr>
          <p:cNvPr id="405" name="Shape 405"/>
          <p:cNvSpPr/>
          <p:nvPr>
            <p:ph type="body" sz="quarter" idx="1"/>
          </p:nvPr>
        </p:nvSpPr>
        <p:spPr>
          <a:prstGeom prst="rect">
            <a:avLst/>
          </a:prstGeom>
        </p:spPr>
        <p:txBody>
          <a:bodyPr/>
          <a:lstStyle/>
          <a:p>
            <a:pPr/>
            <a:r>
              <a:t>На земле стандарт поведения описан в виде законов. В случае судебного разбирательства определяется, был ли нарушен закон. Суд сравнивает поведение человека с принятым стандартом поведения, описанным в законах.</a:t>
            </a:r>
          </a:p>
          <a:p>
            <a:p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0" name="Shape 410"/>
          <p:cNvSpPr/>
          <p:nvPr>
            <p:ph type="sldImg"/>
          </p:nvPr>
        </p:nvSpPr>
        <p:spPr>
          <a:prstGeom prst="rect">
            <a:avLst/>
          </a:prstGeom>
        </p:spPr>
        <p:txBody>
          <a:bodyPr/>
          <a:lstStyle/>
          <a:p>
            <a:pPr/>
          </a:p>
        </p:txBody>
      </p:sp>
      <p:sp>
        <p:nvSpPr>
          <p:cNvPr id="411" name="Shape 411"/>
          <p:cNvSpPr/>
          <p:nvPr>
            <p:ph type="body" sz="quarter" idx="1"/>
          </p:nvPr>
        </p:nvSpPr>
        <p:spPr>
          <a:prstGeom prst="rect">
            <a:avLst/>
          </a:prstGeom>
        </p:spPr>
        <p:txBody>
          <a:bodyPr/>
          <a:lstStyle/>
          <a:p>
            <a:pPr/>
            <a:r>
              <a:t>На Божьем суде также будет закон или стандарт. Апостол Иаков очень ясно говорит о том, что это за закон.</a:t>
            </a:r>
          </a:p>
          <a:p>
            <a:p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p>
            <a:pPr/>
            <a:r>
              <a:t>(Стих: Иакова 2:12)</a:t>
            </a:r>
          </a:p>
          <a:p>
            <a:pPr/>
            <a:r>
              <a:t>“Так говорите и так поступайте, как имеющие быть судимы по закону свободы”.</a:t>
            </a:r>
          </a:p>
          <a:p>
            <a:pPr/>
            <a:r>
              <a:t>Иакова 2:12.</a:t>
            </a:r>
          </a:p>
          <a:p>
            <a:p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2" name="Shape 422"/>
          <p:cNvSpPr/>
          <p:nvPr>
            <p:ph type="sldImg"/>
          </p:nvPr>
        </p:nvSpPr>
        <p:spPr>
          <a:prstGeom prst="rect">
            <a:avLst/>
          </a:prstGeom>
        </p:spPr>
        <p:txBody>
          <a:bodyPr/>
          <a:lstStyle/>
          <a:p>
            <a:pPr/>
          </a:p>
        </p:txBody>
      </p:sp>
      <p:sp>
        <p:nvSpPr>
          <p:cNvPr id="423" name="Shape 423"/>
          <p:cNvSpPr/>
          <p:nvPr>
            <p:ph type="body" sz="quarter" idx="1"/>
          </p:nvPr>
        </p:nvSpPr>
        <p:spPr>
          <a:prstGeom prst="rect">
            <a:avLst/>
          </a:prstGeom>
        </p:spPr>
        <p:txBody>
          <a:bodyPr/>
          <a:lstStyle/>
          <a:p>
            <a:pPr/>
            <a:r>
              <a:t>(Стих: Иакова 2:11)</a:t>
            </a:r>
          </a:p>
          <a:p>
            <a:pPr/>
            <a:r>
              <a:t>В предыдущем стихе Иаков упоминает две заповеди из закона:</a:t>
            </a:r>
          </a:p>
          <a:p>
            <a:pPr/>
            <a:r>
              <a:t>“не прелюбодействуй”, и “не убей”.</a:t>
            </a:r>
          </a:p>
          <a:p>
            <a:pPr/>
            <a:r>
              <a:t>Становится очевидным, что Десять заповедей – это закон, который Иаков называет законом свободы, на основании которого и будут судимы люди.</a:t>
            </a:r>
          </a:p>
          <a:p>
            <a:p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8" name="Shape 428"/>
          <p:cNvSpPr/>
          <p:nvPr>
            <p:ph type="sldImg"/>
          </p:nvPr>
        </p:nvSpPr>
        <p:spPr>
          <a:prstGeom prst="rect">
            <a:avLst/>
          </a:prstGeom>
        </p:spPr>
        <p:txBody>
          <a:bodyPr/>
          <a:lstStyle/>
          <a:p>
            <a:pPr/>
          </a:p>
        </p:txBody>
      </p:sp>
      <p:sp>
        <p:nvSpPr>
          <p:cNvPr id="429" name="Shape 429"/>
          <p:cNvSpPr/>
          <p:nvPr>
            <p:ph type="body" sz="quarter" idx="1"/>
          </p:nvPr>
        </p:nvSpPr>
        <p:spPr>
          <a:prstGeom prst="rect">
            <a:avLst/>
          </a:prstGeom>
        </p:spPr>
        <p:txBody>
          <a:bodyPr/>
          <a:lstStyle/>
          <a:p>
            <a:pPr/>
            <a:r>
              <a:t>На суде определиться, на чьей стороне в этой великой борьбе между Христом и сатаной мы находимся. Принадлежим ли мы Христу? Позволяем ли мы Ему жить в нас?</a:t>
            </a:r>
          </a:p>
          <a:p>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a:p>
        </p:txBody>
      </p:sp>
      <p:sp>
        <p:nvSpPr>
          <p:cNvPr id="165" name="Shape 165"/>
          <p:cNvSpPr/>
          <p:nvPr>
            <p:ph type="body" sz="quarter" idx="1"/>
          </p:nvPr>
        </p:nvSpPr>
        <p:spPr>
          <a:prstGeom prst="rect">
            <a:avLst/>
          </a:prstGeom>
        </p:spPr>
        <p:txBody>
          <a:bodyPr/>
          <a:lstStyle/>
          <a:p>
            <a:pPr/>
            <a:r>
              <a:t>да радуется поле и все, что на нем, и да ликуют все дерева дубравные пред лицем Господа; </a:t>
            </a:r>
          </a:p>
          <a:p>
            <a:p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4" name="Shape 434"/>
          <p:cNvSpPr/>
          <p:nvPr>
            <p:ph type="sldImg"/>
          </p:nvPr>
        </p:nvSpPr>
        <p:spPr>
          <a:prstGeom prst="rect">
            <a:avLst/>
          </a:prstGeom>
        </p:spPr>
        <p:txBody>
          <a:bodyPr/>
          <a:lstStyle/>
          <a:p>
            <a:pPr/>
          </a:p>
        </p:txBody>
      </p:sp>
      <p:sp>
        <p:nvSpPr>
          <p:cNvPr id="435" name="Shape 435"/>
          <p:cNvSpPr/>
          <p:nvPr>
            <p:ph type="body" sz="quarter" idx="1"/>
          </p:nvPr>
        </p:nvSpPr>
        <p:spPr>
          <a:prstGeom prst="rect">
            <a:avLst/>
          </a:prstGeom>
        </p:spPr>
        <p:txBody>
          <a:bodyPr/>
          <a:lstStyle/>
          <a:p>
            <a:pPr/>
            <a:r>
              <a:t>Полюбили ли мы Его волю, выраженную в Десяти заповедях? Желаем ли мы следовать Его воле благодаря силе Святого Духа? Записаны ли Его законы в наших сердцах?</a:t>
            </a:r>
          </a:p>
          <a:p>
            <a:p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0" name="Shape 440"/>
          <p:cNvSpPr/>
          <p:nvPr>
            <p:ph type="sldImg"/>
          </p:nvPr>
        </p:nvSpPr>
        <p:spPr>
          <a:prstGeom prst="rect">
            <a:avLst/>
          </a:prstGeom>
        </p:spPr>
        <p:txBody>
          <a:bodyPr/>
          <a:lstStyle/>
          <a:p>
            <a:pPr/>
          </a:p>
        </p:txBody>
      </p:sp>
      <p:sp>
        <p:nvSpPr>
          <p:cNvPr id="441" name="Shape 441"/>
          <p:cNvSpPr/>
          <p:nvPr>
            <p:ph type="body" sz="quarter" idx="1"/>
          </p:nvPr>
        </p:nvSpPr>
        <p:spPr>
          <a:prstGeom prst="rect">
            <a:avLst/>
          </a:prstGeom>
        </p:spPr>
        <p:txBody>
          <a:bodyPr/>
          <a:lstStyle/>
          <a:p>
            <a:pPr/>
            <a:r>
              <a:t>Не достаточно быть объявленным праведным в настоящее время, нам нужно оставаться верными до Его пришествия. Не достаточно заявлять, что мы являемся последователями Христа, мы должны позволить Иисусу жить Своей совершенной жизнью послушания в нас.</a:t>
            </a:r>
          </a:p>
          <a:p>
            <a:p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6" name="Shape 446"/>
          <p:cNvSpPr/>
          <p:nvPr>
            <p:ph type="sldImg"/>
          </p:nvPr>
        </p:nvSpPr>
        <p:spPr>
          <a:prstGeom prst="rect">
            <a:avLst/>
          </a:prstGeom>
        </p:spPr>
        <p:txBody>
          <a:bodyPr/>
          <a:lstStyle/>
          <a:p>
            <a:pPr/>
          </a:p>
        </p:txBody>
      </p:sp>
      <p:sp>
        <p:nvSpPr>
          <p:cNvPr id="447" name="Shape 447"/>
          <p:cNvSpPr/>
          <p:nvPr>
            <p:ph type="body" sz="quarter" idx="1"/>
          </p:nvPr>
        </p:nvSpPr>
        <p:spPr>
          <a:prstGeom prst="rect">
            <a:avLst/>
          </a:prstGeom>
        </p:spPr>
        <p:txBody>
          <a:bodyPr/>
          <a:lstStyle/>
          <a:p>
            <a:pPr/>
            <a:r>
              <a:t>(Стих: Матфея 7:21)</a:t>
            </a:r>
          </a:p>
          <a:p>
            <a:pPr/>
            <a:r>
              <a:t>Иисус сказал: “Не всякий, говорящий Мне: "Господи! Господи!", войдет в Царство Небесное, </a:t>
            </a:r>
          </a:p>
          <a:p>
            <a:p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2" name="Shape 452"/>
          <p:cNvSpPr/>
          <p:nvPr>
            <p:ph type="sldImg"/>
          </p:nvPr>
        </p:nvSpPr>
        <p:spPr>
          <a:prstGeom prst="rect">
            <a:avLst/>
          </a:prstGeom>
        </p:spPr>
        <p:txBody>
          <a:bodyPr/>
          <a:lstStyle/>
          <a:p>
            <a:pPr/>
          </a:p>
        </p:txBody>
      </p:sp>
      <p:sp>
        <p:nvSpPr>
          <p:cNvPr id="453" name="Shape 453"/>
          <p:cNvSpPr/>
          <p:nvPr>
            <p:ph type="body" sz="quarter" idx="1"/>
          </p:nvPr>
        </p:nvSpPr>
        <p:spPr>
          <a:prstGeom prst="rect">
            <a:avLst/>
          </a:prstGeom>
        </p:spPr>
        <p:txBody>
          <a:bodyPr/>
          <a:lstStyle/>
          <a:p>
            <a:pPr/>
            <a:r>
              <a:t>но исполняющий волю Отца Моего Небесного”.</a:t>
            </a:r>
          </a:p>
          <a:p>
            <a:pPr/>
            <a:r>
              <a:t>Матфея 7:21.</a:t>
            </a:r>
          </a:p>
          <a:p>
            <a:pPr/>
            <a:r>
              <a:t>За что идет великая борьба между добром и злом, между Христом и сатаной? В эпицентре великой борьбы – Божий характер: действительно ли Бог есть любовь?</a:t>
            </a:r>
          </a:p>
          <a:p>
            <a:p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8" name="Shape 458"/>
          <p:cNvSpPr/>
          <p:nvPr>
            <p:ph type="sldImg"/>
          </p:nvPr>
        </p:nvSpPr>
        <p:spPr>
          <a:prstGeom prst="rect">
            <a:avLst/>
          </a:prstGeom>
        </p:spPr>
        <p:txBody>
          <a:bodyPr/>
          <a:lstStyle/>
          <a:p>
            <a:pPr/>
          </a:p>
        </p:txBody>
      </p:sp>
      <p:sp>
        <p:nvSpPr>
          <p:cNvPr id="459" name="Shape 459"/>
          <p:cNvSpPr/>
          <p:nvPr>
            <p:ph type="body" sz="quarter" idx="1"/>
          </p:nvPr>
        </p:nvSpPr>
        <p:spPr>
          <a:prstGeom prst="rect">
            <a:avLst/>
          </a:prstGeom>
        </p:spPr>
        <p:txBody>
          <a:bodyPr/>
          <a:lstStyle/>
          <a:p>
            <a:pPr/>
            <a:r>
              <a:t>Закон Божий является выражением Его любви. Не удивительно, что Десять заповедей будут мерилом поведения на суде! </a:t>
            </a:r>
          </a:p>
          <a:p>
            <a:pPr/>
            <a:r>
              <a:t>Что ещё более удивительно, так это то, что, по словам Библии, суд уже идет!</a:t>
            </a:r>
          </a:p>
          <a:p>
            <a:p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4" name="Shape 464"/>
          <p:cNvSpPr/>
          <p:nvPr>
            <p:ph type="sldImg"/>
          </p:nvPr>
        </p:nvSpPr>
        <p:spPr>
          <a:prstGeom prst="rect">
            <a:avLst/>
          </a:prstGeom>
        </p:spPr>
        <p:txBody>
          <a:bodyPr/>
          <a:lstStyle/>
          <a:p>
            <a:pPr/>
          </a:p>
        </p:txBody>
      </p:sp>
      <p:sp>
        <p:nvSpPr>
          <p:cNvPr id="465" name="Shape 465"/>
          <p:cNvSpPr/>
          <p:nvPr>
            <p:ph type="body" sz="quarter" idx="1"/>
          </p:nvPr>
        </p:nvSpPr>
        <p:spPr>
          <a:prstGeom prst="rect">
            <a:avLst/>
          </a:prstGeom>
        </p:spPr>
        <p:txBody>
          <a:bodyPr/>
          <a:lstStyle/>
          <a:p>
            <a:pPr/>
            <a:r>
              <a:t>Вот почему, в заключительных главах книги Откровение, Иоанн записал последнюю Божью весть предупреждения таким образом:</a:t>
            </a:r>
          </a:p>
          <a:p>
            <a:p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0" name="Shape 470"/>
          <p:cNvSpPr/>
          <p:nvPr>
            <p:ph type="sldImg"/>
          </p:nvPr>
        </p:nvSpPr>
        <p:spPr>
          <a:prstGeom prst="rect">
            <a:avLst/>
          </a:prstGeom>
        </p:spPr>
        <p:txBody>
          <a:bodyPr/>
          <a:lstStyle/>
          <a:p>
            <a:pPr/>
          </a:p>
        </p:txBody>
      </p:sp>
      <p:sp>
        <p:nvSpPr>
          <p:cNvPr id="471" name="Shape 471"/>
          <p:cNvSpPr/>
          <p:nvPr>
            <p:ph type="body" sz="quarter" idx="1"/>
          </p:nvPr>
        </p:nvSpPr>
        <p:spPr>
          <a:prstGeom prst="rect">
            <a:avLst/>
          </a:prstGeom>
        </p:spPr>
        <p:txBody>
          <a:bodyPr/>
          <a:lstStyle/>
          <a:p>
            <a:pPr/>
            <a:r>
              <a:t>(Стих: Откровение 14:6, 7)</a:t>
            </a:r>
          </a:p>
          <a:p>
            <a:pPr/>
            <a:r>
              <a:t>“И увидел я другого Ангела, летящего по средине неба,</a:t>
            </a:r>
          </a:p>
          <a:p>
            <a:p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6" name="Shape 476"/>
          <p:cNvSpPr/>
          <p:nvPr>
            <p:ph type="sldImg"/>
          </p:nvPr>
        </p:nvSpPr>
        <p:spPr>
          <a:prstGeom prst="rect">
            <a:avLst/>
          </a:prstGeom>
        </p:spPr>
        <p:txBody>
          <a:bodyPr/>
          <a:lstStyle/>
          <a:p>
            <a:pPr/>
          </a:p>
        </p:txBody>
      </p:sp>
      <p:sp>
        <p:nvSpPr>
          <p:cNvPr id="477" name="Shape 477"/>
          <p:cNvSpPr/>
          <p:nvPr>
            <p:ph type="body" sz="quarter" idx="1"/>
          </p:nvPr>
        </p:nvSpPr>
        <p:spPr>
          <a:prstGeom prst="rect">
            <a:avLst/>
          </a:prstGeom>
        </p:spPr>
        <p:txBody>
          <a:bodyPr/>
          <a:lstStyle/>
          <a:p>
            <a:pPr/>
            <a:r>
              <a:t>который имел вечное Евангелие, чтобы благовествовать живущим на земле</a:t>
            </a:r>
          </a:p>
          <a:p>
            <a:p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2" name="Shape 482"/>
          <p:cNvSpPr/>
          <p:nvPr>
            <p:ph type="sldImg"/>
          </p:nvPr>
        </p:nvSpPr>
        <p:spPr>
          <a:prstGeom prst="rect">
            <a:avLst/>
          </a:prstGeom>
        </p:spPr>
        <p:txBody>
          <a:bodyPr/>
          <a:lstStyle/>
          <a:p>
            <a:pPr/>
          </a:p>
        </p:txBody>
      </p:sp>
      <p:sp>
        <p:nvSpPr>
          <p:cNvPr id="483" name="Shape 483"/>
          <p:cNvSpPr/>
          <p:nvPr>
            <p:ph type="body" sz="quarter" idx="1"/>
          </p:nvPr>
        </p:nvSpPr>
        <p:spPr>
          <a:prstGeom prst="rect">
            <a:avLst/>
          </a:prstGeom>
        </p:spPr>
        <p:txBody>
          <a:bodyPr/>
          <a:lstStyle/>
          <a:p>
            <a:pPr/>
            <a:r>
              <a:t>и всякому племени и колену, и языку и народу;</a:t>
            </a:r>
          </a:p>
          <a:p>
            <a:p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8" name="Shape 488"/>
          <p:cNvSpPr/>
          <p:nvPr>
            <p:ph type="sldImg"/>
          </p:nvPr>
        </p:nvSpPr>
        <p:spPr>
          <a:prstGeom prst="rect">
            <a:avLst/>
          </a:prstGeom>
        </p:spPr>
        <p:txBody>
          <a:bodyPr/>
          <a:lstStyle/>
          <a:p>
            <a:pPr/>
          </a:p>
        </p:txBody>
      </p:sp>
      <p:sp>
        <p:nvSpPr>
          <p:cNvPr id="489" name="Shape 489"/>
          <p:cNvSpPr/>
          <p:nvPr>
            <p:ph type="body" sz="quarter" idx="1"/>
          </p:nvPr>
        </p:nvSpPr>
        <p:spPr>
          <a:prstGeom prst="rect">
            <a:avLst/>
          </a:prstGeom>
        </p:spPr>
        <p:txBody>
          <a:bodyPr/>
          <a:lstStyle/>
          <a:p>
            <a:pPr/>
            <a:r>
              <a:t>и говорил он громким голосом: убойтесь Бога и воздайте Ему славу, ибо наступил час суда Его,</a:t>
            </a:r>
          </a:p>
          <a:p>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a:p>
        </p:txBody>
      </p:sp>
      <p:sp>
        <p:nvSpPr>
          <p:cNvPr id="171" name="Shape 171"/>
          <p:cNvSpPr/>
          <p:nvPr>
            <p:ph type="body" sz="quarter" idx="1"/>
          </p:nvPr>
        </p:nvSpPr>
        <p:spPr>
          <a:prstGeom prst="rect">
            <a:avLst/>
          </a:prstGeom>
        </p:spPr>
        <p:txBody>
          <a:bodyPr/>
          <a:lstStyle/>
          <a:p>
            <a:pPr/>
            <a:r>
              <a:t>ибо идет, ибо идет судить землю. Он будет судить вселенную</a:t>
            </a:r>
          </a:p>
          <a:p>
            <a:p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4" name="Shape 494"/>
          <p:cNvSpPr/>
          <p:nvPr>
            <p:ph type="sldImg"/>
          </p:nvPr>
        </p:nvSpPr>
        <p:spPr>
          <a:prstGeom prst="rect">
            <a:avLst/>
          </a:prstGeom>
        </p:spPr>
        <p:txBody>
          <a:bodyPr/>
          <a:lstStyle/>
          <a:p>
            <a:pPr/>
          </a:p>
        </p:txBody>
      </p:sp>
      <p:sp>
        <p:nvSpPr>
          <p:cNvPr id="495" name="Shape 495"/>
          <p:cNvSpPr/>
          <p:nvPr>
            <p:ph type="body" sz="quarter" idx="1"/>
          </p:nvPr>
        </p:nvSpPr>
        <p:spPr>
          <a:prstGeom prst="rect">
            <a:avLst/>
          </a:prstGeom>
        </p:spPr>
        <p:txBody>
          <a:bodyPr/>
          <a:lstStyle/>
          <a:p>
            <a:pPr/>
            <a:r>
              <a:t>и поклонитесь Сотворившему небо и землю, и море и источники вод”.</a:t>
            </a:r>
          </a:p>
          <a:p>
            <a:pPr/>
            <a:r>
              <a:t>Откровение 14:6, 7.</a:t>
            </a:r>
          </a:p>
          <a:p>
            <a:p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0" name="Shape 500"/>
          <p:cNvSpPr/>
          <p:nvPr>
            <p:ph type="sldImg"/>
          </p:nvPr>
        </p:nvSpPr>
        <p:spPr>
          <a:prstGeom prst="rect">
            <a:avLst/>
          </a:prstGeom>
        </p:spPr>
        <p:txBody>
          <a:bodyPr/>
          <a:lstStyle/>
          <a:p>
            <a:pPr/>
          </a:p>
        </p:txBody>
      </p:sp>
      <p:sp>
        <p:nvSpPr>
          <p:cNvPr id="501" name="Shape 501"/>
          <p:cNvSpPr/>
          <p:nvPr>
            <p:ph type="body" sz="quarter" idx="1"/>
          </p:nvPr>
        </p:nvSpPr>
        <p:spPr>
          <a:prstGeom prst="rect">
            <a:avLst/>
          </a:prstGeom>
        </p:spPr>
        <p:txBody>
          <a:bodyPr/>
          <a:lstStyle/>
          <a:p>
            <a:pPr/>
            <a:r>
              <a:t>Обратите внимание, здесь не говорится, что суд наступит, но сказано: “наступил час суда Его”.</a:t>
            </a:r>
          </a:p>
          <a:p>
            <a:pPr/>
            <a:r>
              <a:t>Позже мы более детально рассмотрим с вами вести трех ангелов, описанных здесь. Но пока, обратите внимание на то, что происходит после того, как эти ангелы провозгласят свою весть:</a:t>
            </a:r>
          </a:p>
          <a:p>
            <a:p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6" name="Shape 506"/>
          <p:cNvSpPr/>
          <p:nvPr>
            <p:ph type="sldImg"/>
          </p:nvPr>
        </p:nvSpPr>
        <p:spPr>
          <a:prstGeom prst="rect">
            <a:avLst/>
          </a:prstGeom>
        </p:spPr>
        <p:txBody>
          <a:bodyPr/>
          <a:lstStyle/>
          <a:p>
            <a:pPr/>
          </a:p>
        </p:txBody>
      </p:sp>
      <p:sp>
        <p:nvSpPr>
          <p:cNvPr id="507" name="Shape 507"/>
          <p:cNvSpPr/>
          <p:nvPr>
            <p:ph type="body" sz="quarter" idx="1"/>
          </p:nvPr>
        </p:nvSpPr>
        <p:spPr>
          <a:prstGeom prst="rect">
            <a:avLst/>
          </a:prstGeom>
        </p:spPr>
        <p:txBody>
          <a:bodyPr/>
          <a:lstStyle/>
          <a:p>
            <a:pPr/>
            <a:r>
              <a:t>(Стих: Откровение 14:14, 15)</a:t>
            </a:r>
          </a:p>
          <a:p>
            <a:pPr/>
            <a:r>
              <a:t>“И взглянул я, и вот светлое облако, и на облаке сидит подобный Сыну Человеческому; </a:t>
            </a:r>
          </a:p>
          <a:p>
            <a:p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2" name="Shape 512"/>
          <p:cNvSpPr/>
          <p:nvPr>
            <p:ph type="sldImg"/>
          </p:nvPr>
        </p:nvSpPr>
        <p:spPr>
          <a:prstGeom prst="rect">
            <a:avLst/>
          </a:prstGeom>
        </p:spPr>
        <p:txBody>
          <a:bodyPr/>
          <a:lstStyle/>
          <a:p>
            <a:pPr/>
          </a:p>
        </p:txBody>
      </p:sp>
      <p:sp>
        <p:nvSpPr>
          <p:cNvPr id="513" name="Shape 513"/>
          <p:cNvSpPr/>
          <p:nvPr>
            <p:ph type="body" sz="quarter" idx="1"/>
          </p:nvPr>
        </p:nvSpPr>
        <p:spPr>
          <a:prstGeom prst="rect">
            <a:avLst/>
          </a:prstGeom>
        </p:spPr>
        <p:txBody>
          <a:bodyPr/>
          <a:lstStyle/>
          <a:p>
            <a:pPr/>
            <a:r>
              <a:t>на голове его золотой венец, и в руке его острый серп.</a:t>
            </a:r>
          </a:p>
          <a:p>
            <a:p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8" name="Shape 518"/>
          <p:cNvSpPr/>
          <p:nvPr>
            <p:ph type="sldImg"/>
          </p:nvPr>
        </p:nvSpPr>
        <p:spPr>
          <a:prstGeom prst="rect">
            <a:avLst/>
          </a:prstGeom>
        </p:spPr>
        <p:txBody>
          <a:bodyPr/>
          <a:lstStyle/>
          <a:p>
            <a:pPr/>
          </a:p>
        </p:txBody>
      </p:sp>
      <p:sp>
        <p:nvSpPr>
          <p:cNvPr id="519" name="Shape 519"/>
          <p:cNvSpPr/>
          <p:nvPr>
            <p:ph type="body" sz="quarter" idx="1"/>
          </p:nvPr>
        </p:nvSpPr>
        <p:spPr>
          <a:prstGeom prst="rect">
            <a:avLst/>
          </a:prstGeom>
        </p:spPr>
        <p:txBody>
          <a:bodyPr/>
          <a:lstStyle/>
          <a:p>
            <a:pPr/>
            <a:r>
              <a:t>И вышел другой Ангел из храма и воскликнул громким голосом к сидящему на облаке: </a:t>
            </a:r>
          </a:p>
          <a:p>
            <a:p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4" name="Shape 524"/>
          <p:cNvSpPr/>
          <p:nvPr>
            <p:ph type="sldImg"/>
          </p:nvPr>
        </p:nvSpPr>
        <p:spPr>
          <a:prstGeom prst="rect">
            <a:avLst/>
          </a:prstGeom>
        </p:spPr>
        <p:txBody>
          <a:bodyPr/>
          <a:lstStyle/>
          <a:p>
            <a:pPr/>
          </a:p>
        </p:txBody>
      </p:sp>
      <p:sp>
        <p:nvSpPr>
          <p:cNvPr id="525" name="Shape 525"/>
          <p:cNvSpPr/>
          <p:nvPr>
            <p:ph type="body" sz="quarter" idx="1"/>
          </p:nvPr>
        </p:nvSpPr>
        <p:spPr>
          <a:prstGeom prst="rect">
            <a:avLst/>
          </a:prstGeom>
        </p:spPr>
        <p:txBody>
          <a:bodyPr/>
          <a:lstStyle/>
          <a:p>
            <a:pPr/>
            <a:r>
              <a:t>пусти серп твой и пожни, потому что пришло время жатвы, </a:t>
            </a:r>
          </a:p>
          <a:p>
            <a:p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0" name="Shape 530"/>
          <p:cNvSpPr/>
          <p:nvPr>
            <p:ph type="sldImg"/>
          </p:nvPr>
        </p:nvSpPr>
        <p:spPr>
          <a:prstGeom prst="rect">
            <a:avLst/>
          </a:prstGeom>
        </p:spPr>
        <p:txBody>
          <a:bodyPr/>
          <a:lstStyle/>
          <a:p>
            <a:pPr/>
          </a:p>
        </p:txBody>
      </p:sp>
      <p:sp>
        <p:nvSpPr>
          <p:cNvPr id="531" name="Shape 531"/>
          <p:cNvSpPr/>
          <p:nvPr>
            <p:ph type="body" sz="quarter" idx="1"/>
          </p:nvPr>
        </p:nvSpPr>
        <p:spPr>
          <a:prstGeom prst="rect">
            <a:avLst/>
          </a:prstGeom>
        </p:spPr>
        <p:txBody>
          <a:bodyPr/>
          <a:lstStyle/>
          <a:p>
            <a:pPr/>
            <a:r>
              <a:t>ибо жатва на земле созрела”.</a:t>
            </a:r>
          </a:p>
          <a:p>
            <a:pPr/>
            <a:r>
              <a:t>Откровение 14:14, 15.</a:t>
            </a:r>
          </a:p>
          <a:p>
            <a:p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6" name="Shape 536"/>
          <p:cNvSpPr/>
          <p:nvPr>
            <p:ph type="sldImg"/>
          </p:nvPr>
        </p:nvSpPr>
        <p:spPr>
          <a:prstGeom prst="rect">
            <a:avLst/>
          </a:prstGeom>
        </p:spPr>
        <p:txBody>
          <a:bodyPr/>
          <a:lstStyle/>
          <a:p>
            <a:pPr/>
          </a:p>
        </p:txBody>
      </p:sp>
      <p:sp>
        <p:nvSpPr>
          <p:cNvPr id="537" name="Shape 537"/>
          <p:cNvSpPr/>
          <p:nvPr>
            <p:ph type="body" sz="quarter" idx="1"/>
          </p:nvPr>
        </p:nvSpPr>
        <p:spPr>
          <a:prstGeom prst="rect">
            <a:avLst/>
          </a:prstGeom>
        </p:spPr>
        <p:txBody>
          <a:bodyPr/>
          <a:lstStyle/>
          <a:p>
            <a:pPr/>
            <a:r>
              <a:t>Что это за жатва на земле? Это конец мира. Это сцена Второго пришествия Христа. Что произойдет в то время? Божий суд. Этот суд откроет, кто приготовился к Его пришествию. Давайте подробнее изучим эту тему. Возможно, вы задаётесь вопросом: когда же начался суд?</a:t>
            </a:r>
          </a:p>
          <a:p>
            <a:p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2" name="Shape 542"/>
          <p:cNvSpPr/>
          <p:nvPr>
            <p:ph type="sldImg"/>
          </p:nvPr>
        </p:nvSpPr>
        <p:spPr>
          <a:prstGeom prst="rect">
            <a:avLst/>
          </a:prstGeom>
        </p:spPr>
        <p:txBody>
          <a:bodyPr/>
          <a:lstStyle/>
          <a:p>
            <a:pPr/>
          </a:p>
        </p:txBody>
      </p:sp>
      <p:sp>
        <p:nvSpPr>
          <p:cNvPr id="543" name="Shape 543"/>
          <p:cNvSpPr/>
          <p:nvPr>
            <p:ph type="body" sz="quarter" idx="1"/>
          </p:nvPr>
        </p:nvSpPr>
        <p:spPr>
          <a:prstGeom prst="rect">
            <a:avLst/>
          </a:prstGeom>
        </p:spPr>
        <p:txBody>
          <a:bodyPr/>
          <a:lstStyle/>
          <a:p>
            <a:pPr/>
            <a:r>
              <a:t>Ответ мы находим в удивительной пророчестве в книге Даниила!</a:t>
            </a:r>
          </a:p>
          <a:p>
            <a:p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8" name="Shape 548"/>
          <p:cNvSpPr/>
          <p:nvPr>
            <p:ph type="sldImg"/>
          </p:nvPr>
        </p:nvSpPr>
        <p:spPr>
          <a:prstGeom prst="rect">
            <a:avLst/>
          </a:prstGeom>
        </p:spPr>
        <p:txBody>
          <a:bodyPr/>
          <a:lstStyle/>
          <a:p>
            <a:pPr/>
          </a:p>
        </p:txBody>
      </p:sp>
      <p:sp>
        <p:nvSpPr>
          <p:cNvPr id="549" name="Shape 549"/>
          <p:cNvSpPr/>
          <p:nvPr>
            <p:ph type="body" sz="quarter" idx="1"/>
          </p:nvPr>
        </p:nvSpPr>
        <p:spPr>
          <a:prstGeom prst="rect">
            <a:avLst/>
          </a:prstGeom>
        </p:spPr>
        <p:txBody>
          <a:bodyPr/>
          <a:lstStyle/>
          <a:p>
            <a:pPr/>
            <a:r>
              <a:t>(Стих: Даниил 8:14)</a:t>
            </a:r>
          </a:p>
          <a:p>
            <a:pPr/>
            <a:r>
              <a:t>“на две тысячи триста вечеров и утр; и тогда святилище очистится”. Даниил 8:14. </a:t>
            </a:r>
          </a:p>
          <a:p>
            <a:pPr/>
            <a:r>
              <a:t>Это очень интересный стих. Ним завершается видение, описанное в 8-й главе книги Даниила, потому что дальше мы уже читаем объяснение видения.</a:t>
            </a:r>
          </a:p>
          <a:p>
            <a:pPr/>
            <a:r>
              <a:t>Ангел Гавриил объяснил, что видение по своей тематике совпадает с видением из 7-й главы книги Даниила, которое мы уже читали. Там описана сцена суда перед окончанием земной истории. Обратите внимание на то, что говорится в этом пророчестве:</a:t>
            </a:r>
          </a:p>
          <a:p>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a:p>
        </p:txBody>
      </p:sp>
      <p:sp>
        <p:nvSpPr>
          <p:cNvPr id="177" name="Shape 177"/>
          <p:cNvSpPr/>
          <p:nvPr>
            <p:ph type="body" sz="quarter" idx="1"/>
          </p:nvPr>
        </p:nvSpPr>
        <p:spPr>
          <a:prstGeom prst="rect">
            <a:avLst/>
          </a:prstGeom>
        </p:spPr>
        <p:txBody>
          <a:bodyPr/>
          <a:lstStyle/>
          <a:p>
            <a:pPr/>
            <a:r>
              <a:t>по правде, и народы - по истине Своей”.</a:t>
            </a:r>
          </a:p>
          <a:p>
            <a:pPr/>
            <a:r>
              <a:t>Давид ожидал, что Бог восстановит справедливость. Апостол Павел также знал, что день суда уже определен:</a:t>
            </a:r>
          </a:p>
          <a:p>
            <a:p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4" name="Shape 554"/>
          <p:cNvSpPr/>
          <p:nvPr>
            <p:ph type="sldImg"/>
          </p:nvPr>
        </p:nvSpPr>
        <p:spPr>
          <a:prstGeom prst="rect">
            <a:avLst/>
          </a:prstGeom>
        </p:spPr>
        <p:txBody>
          <a:bodyPr/>
          <a:lstStyle/>
          <a:p>
            <a:pPr/>
          </a:p>
        </p:txBody>
      </p:sp>
      <p:sp>
        <p:nvSpPr>
          <p:cNvPr id="555" name="Shape 555"/>
          <p:cNvSpPr/>
          <p:nvPr>
            <p:ph type="body" sz="quarter" idx="1"/>
          </p:nvPr>
        </p:nvSpPr>
        <p:spPr>
          <a:prstGeom prst="rect">
            <a:avLst/>
          </a:prstGeom>
        </p:spPr>
        <p:txBody>
          <a:bodyPr/>
          <a:lstStyle/>
          <a:p>
            <a:pPr/>
            <a:r>
              <a:t>(Стих: Даниил 8:26)</a:t>
            </a:r>
          </a:p>
          <a:p>
            <a:pPr/>
            <a:r>
              <a:t>“Видение же о вечере и утре, о котором сказано, истинно;</a:t>
            </a:r>
          </a:p>
          <a:p>
            <a:p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0" name="Shape 560"/>
          <p:cNvSpPr/>
          <p:nvPr>
            <p:ph type="sldImg"/>
          </p:nvPr>
        </p:nvSpPr>
        <p:spPr>
          <a:prstGeom prst="rect">
            <a:avLst/>
          </a:prstGeom>
        </p:spPr>
        <p:txBody>
          <a:bodyPr/>
          <a:lstStyle/>
          <a:p>
            <a:pPr/>
          </a:p>
        </p:txBody>
      </p:sp>
      <p:sp>
        <p:nvSpPr>
          <p:cNvPr id="561" name="Shape 561"/>
          <p:cNvSpPr/>
          <p:nvPr>
            <p:ph type="body" sz="quarter" idx="1"/>
          </p:nvPr>
        </p:nvSpPr>
        <p:spPr>
          <a:prstGeom prst="rect">
            <a:avLst/>
          </a:prstGeom>
        </p:spPr>
        <p:txBody>
          <a:bodyPr/>
          <a:lstStyle/>
          <a:p>
            <a:pPr/>
            <a:r>
              <a:t>но ты сокрой это видение, ибо оно относится к отдаленным временам"”.</a:t>
            </a:r>
          </a:p>
          <a:p>
            <a:pPr/>
            <a:r>
              <a:t>Видение будущих событий было тяжелым для Даниила, он не всё понимал, поэтому далее сказано:</a:t>
            </a:r>
          </a:p>
          <a:p>
            <a:p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6" name="Shape 566"/>
          <p:cNvSpPr/>
          <p:nvPr>
            <p:ph type="sldImg"/>
          </p:nvPr>
        </p:nvSpPr>
        <p:spPr>
          <a:prstGeom prst="rect">
            <a:avLst/>
          </a:prstGeom>
        </p:spPr>
        <p:txBody>
          <a:bodyPr/>
          <a:lstStyle/>
          <a:p>
            <a:pPr/>
          </a:p>
        </p:txBody>
      </p:sp>
      <p:sp>
        <p:nvSpPr>
          <p:cNvPr id="567" name="Shape 567"/>
          <p:cNvSpPr/>
          <p:nvPr>
            <p:ph type="body" sz="quarter" idx="1"/>
          </p:nvPr>
        </p:nvSpPr>
        <p:spPr>
          <a:prstGeom prst="rect">
            <a:avLst/>
          </a:prstGeom>
        </p:spPr>
        <p:txBody>
          <a:bodyPr/>
          <a:lstStyle/>
          <a:p>
            <a:pPr/>
            <a:r>
              <a:t>(Стих: Даниил 8:27)</a:t>
            </a:r>
          </a:p>
          <a:p>
            <a:pPr/>
            <a:r>
              <a:t>“И я, Даниил, изнемог, и болел несколько дней… я изумлен был видением сим и не понимал его”.</a:t>
            </a:r>
          </a:p>
          <a:p>
            <a:pPr/>
            <a:r>
              <a:t>Почему это видение так повлияло на Даниила? Почему он не понимал его даже несмотря на объяснение Гавриила? Даниил не понимал именно эту последнюю часть пророчества.</a:t>
            </a:r>
          </a:p>
          <a:p>
            <a:p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2" name="Shape 572"/>
          <p:cNvSpPr/>
          <p:nvPr>
            <p:ph type="sldImg"/>
          </p:nvPr>
        </p:nvSpPr>
        <p:spPr>
          <a:prstGeom prst="rect">
            <a:avLst/>
          </a:prstGeom>
        </p:spPr>
        <p:txBody>
          <a:bodyPr/>
          <a:lstStyle/>
          <a:p>
            <a:pPr/>
          </a:p>
        </p:txBody>
      </p:sp>
      <p:sp>
        <p:nvSpPr>
          <p:cNvPr id="573" name="Shape 573"/>
          <p:cNvSpPr/>
          <p:nvPr>
            <p:ph type="body" sz="quarter" idx="1"/>
          </p:nvPr>
        </p:nvSpPr>
        <p:spPr>
          <a:prstGeom prst="rect">
            <a:avLst/>
          </a:prstGeom>
        </p:spPr>
        <p:txBody>
          <a:bodyPr/>
          <a:lstStyle/>
          <a:p>
            <a:pPr/>
            <a:r>
              <a:t>Мы должны помнить, что Даниил и его народ оказались в вавилонском плену. Храм в Иерусалиме и сам город лежали в руинах. Но Даниил нашел весть надежды в книге пророке Иеремии. В ней предсказывалось возвращение из плена через семьдесят лет (Иеремия 25:11). Даниил вычислил, что семьдесят лет уже закончились! Он ожидал восстановления Иерусалима! Но как быть с этим новым пророчеством? Неужели Иерусалим ещё многие годы не будет отстроен?</a:t>
            </a:r>
          </a:p>
          <a:p>
            <a:pPr/>
            <a:r>
              <a:t>В 9-й главе книги пророка Даниила мы находим, что пророк опять изучает пророчества Иеремии. Затем он искренне молится и кается, прося Бога о милости к Его народу.</a:t>
            </a:r>
          </a:p>
          <a:p>
            <a:p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8" name="Shape 578"/>
          <p:cNvSpPr/>
          <p:nvPr>
            <p:ph type="sldImg"/>
          </p:nvPr>
        </p:nvSpPr>
        <p:spPr>
          <a:prstGeom prst="rect">
            <a:avLst/>
          </a:prstGeom>
        </p:spPr>
        <p:txBody>
          <a:bodyPr/>
          <a:lstStyle/>
          <a:p>
            <a:pPr/>
          </a:p>
        </p:txBody>
      </p:sp>
      <p:sp>
        <p:nvSpPr>
          <p:cNvPr id="579" name="Shape 579"/>
          <p:cNvSpPr/>
          <p:nvPr>
            <p:ph type="body" sz="quarter" idx="1"/>
          </p:nvPr>
        </p:nvSpPr>
        <p:spPr>
          <a:prstGeom prst="rect">
            <a:avLst/>
          </a:prstGeom>
        </p:spPr>
        <p:txBody>
          <a:bodyPr/>
          <a:lstStyle/>
          <a:p>
            <a:pPr/>
            <a:r>
              <a:t>(Стих: Даниил 9:19)</a:t>
            </a:r>
          </a:p>
          <a:p>
            <a:pPr/>
            <a:r>
              <a:t>“Господи! услыши; Господи! прости; Господи! внемли и соверши, не умедли ради Тебя Самого, </a:t>
            </a:r>
          </a:p>
          <a:p>
            <a:p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4" name="Shape 584"/>
          <p:cNvSpPr/>
          <p:nvPr>
            <p:ph type="sldImg"/>
          </p:nvPr>
        </p:nvSpPr>
        <p:spPr>
          <a:prstGeom prst="rect">
            <a:avLst/>
          </a:prstGeom>
        </p:spPr>
        <p:txBody>
          <a:bodyPr/>
          <a:lstStyle/>
          <a:p>
            <a:pPr/>
          </a:p>
        </p:txBody>
      </p:sp>
      <p:sp>
        <p:nvSpPr>
          <p:cNvPr id="585" name="Shape 585"/>
          <p:cNvSpPr/>
          <p:nvPr>
            <p:ph type="body" sz="quarter" idx="1"/>
          </p:nvPr>
        </p:nvSpPr>
        <p:spPr>
          <a:prstGeom prst="rect">
            <a:avLst/>
          </a:prstGeom>
        </p:spPr>
        <p:txBody>
          <a:bodyPr/>
          <a:lstStyle/>
          <a:p>
            <a:pPr/>
            <a:r>
              <a:t>Боже мой, ибо Твое имя наречено на городе Твоем и на народе Твоем"”.</a:t>
            </a:r>
          </a:p>
          <a:p>
            <a:pPr/>
            <a:r>
              <a:t>В ответ на эту молитву Даниила к нему вновь был послан ангел Гавриил, чтобы завершить объяснение видения. Он говорит Даниилу: «…уразумей видение», - и начинает с того места, где он до этого остановился, объясняя пророчество, касающееся двух тысяч трёхсот вечеров и утр. Давайте послушаем, что он сказал.</a:t>
            </a:r>
          </a:p>
          <a:p>
            <a:p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0" name="Shape 590"/>
          <p:cNvSpPr/>
          <p:nvPr>
            <p:ph type="sldImg"/>
          </p:nvPr>
        </p:nvSpPr>
        <p:spPr>
          <a:prstGeom prst="rect">
            <a:avLst/>
          </a:prstGeom>
        </p:spPr>
        <p:txBody>
          <a:bodyPr/>
          <a:lstStyle/>
          <a:p>
            <a:pPr/>
          </a:p>
        </p:txBody>
      </p:sp>
      <p:sp>
        <p:nvSpPr>
          <p:cNvPr id="591" name="Shape 591"/>
          <p:cNvSpPr/>
          <p:nvPr>
            <p:ph type="body" sz="quarter" idx="1"/>
          </p:nvPr>
        </p:nvSpPr>
        <p:spPr>
          <a:prstGeom prst="rect">
            <a:avLst/>
          </a:prstGeom>
        </p:spPr>
        <p:txBody>
          <a:bodyPr/>
          <a:lstStyle/>
          <a:p>
            <a:pPr/>
            <a:r>
              <a:t>(Стих: Даниил 9:24)</a:t>
            </a:r>
          </a:p>
          <a:p>
            <a:pPr/>
            <a:r>
              <a:t>“Семьдесят седмин определены для народа твоего и святаго города твоего, чтобы покрыто было преступление, запечатаны были</a:t>
            </a:r>
          </a:p>
          <a:p>
            <a:p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6" name="Shape 596"/>
          <p:cNvSpPr/>
          <p:nvPr>
            <p:ph type="sldImg"/>
          </p:nvPr>
        </p:nvSpPr>
        <p:spPr>
          <a:prstGeom prst="rect">
            <a:avLst/>
          </a:prstGeom>
        </p:spPr>
        <p:txBody>
          <a:bodyPr/>
          <a:lstStyle/>
          <a:p>
            <a:pPr/>
          </a:p>
        </p:txBody>
      </p:sp>
      <p:sp>
        <p:nvSpPr>
          <p:cNvPr id="597" name="Shape 597"/>
          <p:cNvSpPr/>
          <p:nvPr>
            <p:ph type="body" sz="quarter" idx="1"/>
          </p:nvPr>
        </p:nvSpPr>
        <p:spPr>
          <a:prstGeom prst="rect">
            <a:avLst/>
          </a:prstGeom>
        </p:spPr>
        <p:txBody>
          <a:bodyPr/>
          <a:lstStyle/>
          <a:p>
            <a:pPr/>
            <a:r>
              <a:t>грехи и заглажены беззакония, и чтобы приведена была правда вечная, и запечатаны были видение и</a:t>
            </a:r>
          </a:p>
          <a:p>
            <a:p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2" name="Shape 602"/>
          <p:cNvSpPr/>
          <p:nvPr>
            <p:ph type="sldImg"/>
          </p:nvPr>
        </p:nvSpPr>
        <p:spPr>
          <a:prstGeom prst="rect">
            <a:avLst/>
          </a:prstGeom>
        </p:spPr>
        <p:txBody>
          <a:bodyPr/>
          <a:lstStyle/>
          <a:p>
            <a:pPr/>
          </a:p>
        </p:txBody>
      </p:sp>
      <p:sp>
        <p:nvSpPr>
          <p:cNvPr id="603" name="Shape 603"/>
          <p:cNvSpPr/>
          <p:nvPr>
            <p:ph type="body" sz="quarter" idx="1"/>
          </p:nvPr>
        </p:nvSpPr>
        <p:spPr>
          <a:prstGeom prst="rect">
            <a:avLst/>
          </a:prstGeom>
        </p:spPr>
        <p:txBody>
          <a:bodyPr/>
          <a:lstStyle/>
          <a:p>
            <a:pPr/>
            <a:r>
              <a:t>пророк, и помазан был Святый святых”.</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8" name="Shape 608"/>
          <p:cNvSpPr/>
          <p:nvPr>
            <p:ph type="sldImg"/>
          </p:nvPr>
        </p:nvSpPr>
        <p:spPr>
          <a:prstGeom prst="rect">
            <a:avLst/>
          </a:prstGeom>
        </p:spPr>
        <p:txBody>
          <a:bodyPr/>
          <a:lstStyle/>
          <a:p>
            <a:pPr/>
          </a:p>
        </p:txBody>
      </p:sp>
      <p:sp>
        <p:nvSpPr>
          <p:cNvPr id="609" name="Shape 609"/>
          <p:cNvSpPr/>
          <p:nvPr>
            <p:ph type="body" sz="quarter" idx="1"/>
          </p:nvPr>
        </p:nvSpPr>
        <p:spPr>
          <a:prstGeom prst="rect">
            <a:avLst/>
          </a:prstGeom>
        </p:spPr>
        <p:txBody>
          <a:bodyPr/>
          <a:lstStyle/>
          <a:p>
            <a:pPr/>
            <a:r>
              <a:t>(Стих: Иезекииль 4:6)</a:t>
            </a:r>
          </a:p>
          <a:p>
            <a:pPr/>
            <a:r>
              <a:t>В символических пророчествах день представляет собой год: “День за год, день за год Я определил тебе” Иезекииль 4:6. Поэтому 2300 вечеров и утр или дней, представляют собой 2300 лет. Семьдесят седьмин или недель – это 490 пророческих дней или 490 буквальных лет.</a:t>
            </a:r>
          </a:p>
          <a:p>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r>
              <a:t>(Стих: Деяния 17:31)</a:t>
            </a:r>
          </a:p>
          <a:p>
            <a:pPr/>
            <a:r>
              <a:t>“...ибо Он назначил день, в который будет праведно судить вселенную…”</a:t>
            </a:r>
          </a:p>
          <a:p>
            <a:pPr/>
            <a:r>
              <a:t>Деяния 17:31.</a:t>
            </a:r>
          </a:p>
          <a:p>
            <a:pPr/>
            <a:r>
              <a:t>Кого же будут судить на том великом суде?</a:t>
            </a:r>
          </a:p>
          <a:p>
            <a:pPr/>
            <a:r>
              <a:t>Библия ясно говорит, что все мы будем судимы:</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4" name="Shape 614"/>
          <p:cNvSpPr/>
          <p:nvPr>
            <p:ph type="sldImg"/>
          </p:nvPr>
        </p:nvSpPr>
        <p:spPr>
          <a:prstGeom prst="rect">
            <a:avLst/>
          </a:prstGeom>
        </p:spPr>
        <p:txBody>
          <a:bodyPr/>
          <a:lstStyle/>
          <a:p>
            <a:pPr/>
          </a:p>
        </p:txBody>
      </p:sp>
      <p:sp>
        <p:nvSpPr>
          <p:cNvPr id="615" name="Shape 615"/>
          <p:cNvSpPr/>
          <p:nvPr>
            <p:ph type="body" sz="quarter" idx="1"/>
          </p:nvPr>
        </p:nvSpPr>
        <p:spPr>
          <a:prstGeom prst="rect">
            <a:avLst/>
          </a:prstGeom>
        </p:spPr>
        <p:txBody>
          <a:bodyPr/>
          <a:lstStyle/>
          <a:p>
            <a:pPr/>
            <a:r>
              <a:t>Даниилу было сказано, что первые семьдесят недель или 490 лет определены или выделены из 2300 лет для народа Даниила. Но когда же они начались? Стих 14-й из 8-й главы Даниила говорил только о том, что произойдет в конце этого периода, но о начале там ничего не говорилось. Но теперь Даниилу всё становится понятно.</a:t>
            </a:r>
          </a:p>
          <a:p>
            <a:p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0" name="Shape 620"/>
          <p:cNvSpPr/>
          <p:nvPr>
            <p:ph type="sldImg"/>
          </p:nvPr>
        </p:nvSpPr>
        <p:spPr>
          <a:prstGeom prst="rect">
            <a:avLst/>
          </a:prstGeom>
        </p:spPr>
        <p:txBody>
          <a:bodyPr/>
          <a:lstStyle/>
          <a:p>
            <a:pPr/>
          </a:p>
        </p:txBody>
      </p:sp>
      <p:sp>
        <p:nvSpPr>
          <p:cNvPr id="621" name="Shape 621"/>
          <p:cNvSpPr/>
          <p:nvPr>
            <p:ph type="body" sz="quarter" idx="1"/>
          </p:nvPr>
        </p:nvSpPr>
        <p:spPr>
          <a:prstGeom prst="rect">
            <a:avLst/>
          </a:prstGeom>
        </p:spPr>
        <p:txBody>
          <a:bodyPr/>
          <a:lstStyle/>
          <a:p>
            <a:pPr/>
            <a:r>
              <a:t>(Стих: Даниил 9:25)</a:t>
            </a:r>
          </a:p>
          <a:p>
            <a:pPr/>
            <a:r>
              <a:t>“Итак знай и разумей: с того времени, как выйдет повеление о восстановлении Иерусалима, до Христа </a:t>
            </a:r>
          </a:p>
          <a:p>
            <a:p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6" name="Shape 626"/>
          <p:cNvSpPr/>
          <p:nvPr>
            <p:ph type="sldImg"/>
          </p:nvPr>
        </p:nvSpPr>
        <p:spPr>
          <a:prstGeom prst="rect">
            <a:avLst/>
          </a:prstGeom>
        </p:spPr>
        <p:txBody>
          <a:bodyPr/>
          <a:lstStyle/>
          <a:p>
            <a:pPr/>
          </a:p>
        </p:txBody>
      </p:sp>
      <p:sp>
        <p:nvSpPr>
          <p:cNvPr id="627" name="Shape 627"/>
          <p:cNvSpPr/>
          <p:nvPr>
            <p:ph type="body" sz="quarter" idx="1"/>
          </p:nvPr>
        </p:nvSpPr>
        <p:spPr>
          <a:prstGeom prst="rect">
            <a:avLst/>
          </a:prstGeom>
        </p:spPr>
        <p:txBody>
          <a:bodyPr/>
          <a:lstStyle/>
          <a:p>
            <a:pPr/>
            <a:r>
              <a:t>Владыки семь седмин и шестьдесят две седмины; и возвратится [народ] и обстроятся улицы</a:t>
            </a:r>
          </a:p>
          <a:p>
            <a:p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2" name="Shape 632"/>
          <p:cNvSpPr/>
          <p:nvPr>
            <p:ph type="sldImg"/>
          </p:nvPr>
        </p:nvSpPr>
        <p:spPr>
          <a:prstGeom prst="rect">
            <a:avLst/>
          </a:prstGeom>
        </p:spPr>
        <p:txBody>
          <a:bodyPr/>
          <a:lstStyle/>
          <a:p>
            <a:pPr/>
          </a:p>
        </p:txBody>
      </p:sp>
      <p:sp>
        <p:nvSpPr>
          <p:cNvPr id="633" name="Shape 633"/>
          <p:cNvSpPr/>
          <p:nvPr>
            <p:ph type="body" sz="quarter" idx="1"/>
          </p:nvPr>
        </p:nvSpPr>
        <p:spPr>
          <a:prstGeom prst="rect">
            <a:avLst/>
          </a:prstGeom>
        </p:spPr>
        <p:txBody>
          <a:bodyPr/>
          <a:lstStyle/>
          <a:p>
            <a:pPr/>
            <a:r>
              <a:t>и стены, но в трудные времена”.</a:t>
            </a:r>
          </a:p>
          <a:p>
            <a:pPr/>
            <a:r>
              <a:t>Наверное, Даниилу стало легче, когда он понял, что восстановление Иерусалима произойдет в начале двух тысяч трехсот лет, а не в конце! </a:t>
            </a:r>
          </a:p>
          <a:p>
            <a:p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8" name="Shape 638"/>
          <p:cNvSpPr/>
          <p:nvPr>
            <p:ph type="sldImg"/>
          </p:nvPr>
        </p:nvSpPr>
        <p:spPr>
          <a:prstGeom prst="rect">
            <a:avLst/>
          </a:prstGeom>
        </p:spPr>
        <p:txBody>
          <a:bodyPr/>
          <a:lstStyle/>
          <a:p>
            <a:pPr/>
          </a:p>
        </p:txBody>
      </p:sp>
      <p:sp>
        <p:nvSpPr>
          <p:cNvPr id="639" name="Shape 639"/>
          <p:cNvSpPr/>
          <p:nvPr>
            <p:ph type="body" sz="quarter" idx="1"/>
          </p:nvPr>
        </p:nvSpPr>
        <p:spPr>
          <a:prstGeom prst="rect">
            <a:avLst/>
          </a:prstGeom>
        </p:spPr>
        <p:txBody>
          <a:bodyPr/>
          <a:lstStyle/>
          <a:p>
            <a:pPr/>
            <a:r>
              <a:t>Это удивительное пророчество предсказало время восстановления Иерусалима, пришествия Мессии, то есть Христа, его смерть за нас, и даже то, что проповедь Евангельской вести будет доверена язычникам!</a:t>
            </a:r>
          </a:p>
          <a:p>
            <a:p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4" name="Shape 644"/>
          <p:cNvSpPr/>
          <p:nvPr>
            <p:ph type="sldImg"/>
          </p:nvPr>
        </p:nvSpPr>
        <p:spPr>
          <a:prstGeom prst="rect">
            <a:avLst/>
          </a:prstGeom>
        </p:spPr>
        <p:txBody>
          <a:bodyPr/>
          <a:lstStyle/>
          <a:p>
            <a:pPr/>
          </a:p>
        </p:txBody>
      </p:sp>
      <p:sp>
        <p:nvSpPr>
          <p:cNvPr id="645" name="Shape 645"/>
          <p:cNvSpPr/>
          <p:nvPr>
            <p:ph type="body" sz="quarter" idx="1"/>
          </p:nvPr>
        </p:nvSpPr>
        <p:spPr>
          <a:prstGeom prst="rect">
            <a:avLst/>
          </a:prstGeom>
        </p:spPr>
        <p:txBody>
          <a:bodyPr/>
          <a:lstStyle/>
          <a:p>
            <a:pPr/>
            <a:r>
              <a:t>История свидетельствует о том, что указ персидского царя Артаксеркса о восстановлении Иерусалима был издан в 457 г. до н.э. Шестьдесят девять седьмин или 483 года с того времени приводят нас к 27 г. н.э. В этом году Иисус принял крещение от Иоанна Крестителя на Иордане. Затем наступала последняя, седьмая седьмина, определенная для израильского народа. Это время Божьего долготерпения, в надежде, кто народ образумится и перестанет бунтовать против Бога.</a:t>
            </a:r>
          </a:p>
          <a:p>
            <a:p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0" name="Shape 650"/>
          <p:cNvSpPr/>
          <p:nvPr>
            <p:ph type="sldImg"/>
          </p:nvPr>
        </p:nvSpPr>
        <p:spPr>
          <a:prstGeom prst="rect">
            <a:avLst/>
          </a:prstGeom>
        </p:spPr>
        <p:txBody>
          <a:bodyPr/>
          <a:lstStyle/>
          <a:p>
            <a:pPr/>
          </a:p>
        </p:txBody>
      </p:sp>
      <p:sp>
        <p:nvSpPr>
          <p:cNvPr id="651" name="Shape 651"/>
          <p:cNvSpPr/>
          <p:nvPr>
            <p:ph type="body" sz="quarter" idx="1"/>
          </p:nvPr>
        </p:nvSpPr>
        <p:spPr>
          <a:prstGeom prst="rect">
            <a:avLst/>
          </a:prstGeom>
        </p:spPr>
        <p:txBody>
          <a:bodyPr/>
          <a:lstStyle/>
          <a:p>
            <a:pPr/>
            <a:r>
              <a:t>При крещении в 27 г. н.э. Иисус был помазан Духом Святым, и следующие три с половиной года Он трудился ради спасения иудеев от их мятежного и греховного состояния. Но после трех с половиной лет, посредине той последней седьмины, Иисус был распят, как и было предсказано. Это произошло весной 31 г. н.э. Через три с половиной года, после побиения Стефана камнями в 34 г. н.э., Евангелие было дано язычникам.</a:t>
            </a:r>
          </a:p>
          <a:p>
            <a:p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6" name="Shape 656"/>
          <p:cNvSpPr/>
          <p:nvPr>
            <p:ph type="sldImg"/>
          </p:nvPr>
        </p:nvSpPr>
        <p:spPr>
          <a:prstGeom prst="rect">
            <a:avLst/>
          </a:prstGeom>
        </p:spPr>
        <p:txBody>
          <a:bodyPr/>
          <a:lstStyle/>
          <a:p>
            <a:pPr/>
          </a:p>
        </p:txBody>
      </p:sp>
      <p:sp>
        <p:nvSpPr>
          <p:cNvPr id="657" name="Shape 657"/>
          <p:cNvSpPr/>
          <p:nvPr>
            <p:ph type="body" sz="quarter" idx="1"/>
          </p:nvPr>
        </p:nvSpPr>
        <p:spPr>
          <a:prstGeom prst="rect">
            <a:avLst/>
          </a:prstGeom>
        </p:spPr>
        <p:txBody>
          <a:bodyPr/>
          <a:lstStyle/>
          <a:p>
            <a:pPr/>
            <a:r>
              <a:t>Так как первые 490 лет из 2300 лет исторически исполнились в точности, мы можем быть уверены, что и остальная часть пророчества должна исполниться в точности. Если к 457 г. до н.э. прибавить 2300 лет, мы получим 1844 г. Даниилу было предсказано, что в этом году произойдет очищение святилища!</a:t>
            </a:r>
          </a:p>
          <a:p>
            <a:p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2" name="Shape 662"/>
          <p:cNvSpPr/>
          <p:nvPr>
            <p:ph type="sldImg"/>
          </p:nvPr>
        </p:nvSpPr>
        <p:spPr>
          <a:prstGeom prst="rect">
            <a:avLst/>
          </a:prstGeom>
        </p:spPr>
        <p:txBody>
          <a:bodyPr/>
          <a:lstStyle/>
          <a:p>
            <a:pPr/>
          </a:p>
        </p:txBody>
      </p:sp>
      <p:sp>
        <p:nvSpPr>
          <p:cNvPr id="663" name="Shape 663"/>
          <p:cNvSpPr/>
          <p:nvPr>
            <p:ph type="body" sz="quarter" idx="1"/>
          </p:nvPr>
        </p:nvSpPr>
        <p:spPr>
          <a:prstGeom prst="rect">
            <a:avLst/>
          </a:prstGeom>
        </p:spPr>
        <p:txBody>
          <a:bodyPr/>
          <a:lstStyle/>
          <a:p>
            <a:pPr/>
            <a:r>
              <a:t>Вы можете спросить: «А как связаны суд и очищение святилища?”</a:t>
            </a:r>
          </a:p>
          <a:p>
            <a:pPr/>
            <a:r>
              <a:t>Давайте вначале разберемся немного со значением святилища в Библии. Библия говорит о двух святилищах – одном на земле, а другом на небе. </a:t>
            </a:r>
          </a:p>
          <a:p>
            <a:p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8" name="Shape 668"/>
          <p:cNvSpPr/>
          <p:nvPr>
            <p:ph type="sldImg"/>
          </p:nvPr>
        </p:nvSpPr>
        <p:spPr>
          <a:prstGeom prst="rect">
            <a:avLst/>
          </a:prstGeom>
        </p:spPr>
        <p:txBody>
          <a:bodyPr/>
          <a:lstStyle/>
          <a:p>
            <a:pPr/>
          </a:p>
        </p:txBody>
      </p:sp>
      <p:sp>
        <p:nvSpPr>
          <p:cNvPr id="669" name="Shape 669"/>
          <p:cNvSpPr/>
          <p:nvPr>
            <p:ph type="body" sz="quarter" idx="1"/>
          </p:nvPr>
        </p:nvSpPr>
        <p:spPr>
          <a:prstGeom prst="rect">
            <a:avLst/>
          </a:prstGeom>
        </p:spPr>
        <p:txBody>
          <a:bodyPr/>
          <a:lstStyle/>
          <a:p>
            <a:pPr/>
            <a:r>
              <a:t>Сегодня, если мы согрешили, мы просим Бога простить наши грехи, так как Иисус умер за нас и заплатил за наш грех. Но до Голгофы люди только ожидали пришествия и смерти Спасителя, когда «Агнец Божий» умрет за их грех.</a:t>
            </a:r>
          </a:p>
          <a:p>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r>
              <a:t>(Стих: 2 Коринфянам 5:10)</a:t>
            </a:r>
          </a:p>
          <a:p>
            <a:pPr/>
            <a:r>
              <a:t>“ибо всем нам должно явиться пред судилище Христово…”</a:t>
            </a:r>
          </a:p>
          <a:p>
            <a:pPr/>
            <a:r>
              <a:t>2 Коринфянам 5:10.</a:t>
            </a:r>
          </a:p>
          <a:p>
            <a:p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4" name="Shape 674"/>
          <p:cNvSpPr/>
          <p:nvPr>
            <p:ph type="sldImg"/>
          </p:nvPr>
        </p:nvSpPr>
        <p:spPr>
          <a:prstGeom prst="rect">
            <a:avLst/>
          </a:prstGeom>
        </p:spPr>
        <p:txBody>
          <a:bodyPr/>
          <a:lstStyle/>
          <a:p>
            <a:pPr/>
          </a:p>
        </p:txBody>
      </p:sp>
      <p:sp>
        <p:nvSpPr>
          <p:cNvPr id="675" name="Shape 675"/>
          <p:cNvSpPr/>
          <p:nvPr>
            <p:ph type="body" sz="quarter" idx="1"/>
          </p:nvPr>
        </p:nvSpPr>
        <p:spPr>
          <a:prstGeom prst="rect">
            <a:avLst/>
          </a:prstGeom>
        </p:spPr>
        <p:txBody>
          <a:bodyPr/>
          <a:lstStyle/>
          <a:p>
            <a:pPr/>
            <a:r>
              <a:t>Принося в жертву невинных животных, они выражали свою веру в Спасителя, Который придет и умрет за них, чтобы они смогли получить прощение.</a:t>
            </a:r>
          </a:p>
          <a:p>
            <a:p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0" name="Shape 680"/>
          <p:cNvSpPr/>
          <p:nvPr>
            <p:ph type="sldImg"/>
          </p:nvPr>
        </p:nvSpPr>
        <p:spPr>
          <a:prstGeom prst="rect">
            <a:avLst/>
          </a:prstGeom>
        </p:spPr>
        <p:txBody>
          <a:bodyPr/>
          <a:lstStyle/>
          <a:p>
            <a:pPr/>
          </a:p>
        </p:txBody>
      </p:sp>
      <p:sp>
        <p:nvSpPr>
          <p:cNvPr id="681" name="Shape 681"/>
          <p:cNvSpPr/>
          <p:nvPr>
            <p:ph type="body" sz="quarter" idx="1"/>
          </p:nvPr>
        </p:nvSpPr>
        <p:spPr>
          <a:prstGeom prst="rect">
            <a:avLst/>
          </a:prstGeom>
        </p:spPr>
        <p:txBody>
          <a:bodyPr/>
          <a:lstStyle/>
          <a:p>
            <a:pPr/>
            <a:r>
              <a:t>В древнем Израиле люди приносили жертвы каждый день. Принося, они исповедовали свои грехи и убивали животное, проявляя, таким образом, свою веру в будущую смерть Иисуса, Сына Божьего.</a:t>
            </a:r>
          </a:p>
          <a:p>
            <a:p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6" name="Shape 686"/>
          <p:cNvSpPr/>
          <p:nvPr>
            <p:ph type="sldImg"/>
          </p:nvPr>
        </p:nvSpPr>
        <p:spPr>
          <a:prstGeom prst="rect">
            <a:avLst/>
          </a:prstGeom>
        </p:spPr>
        <p:txBody>
          <a:bodyPr/>
          <a:lstStyle/>
          <a:p>
            <a:pPr/>
          </a:p>
        </p:txBody>
      </p:sp>
      <p:sp>
        <p:nvSpPr>
          <p:cNvPr id="687" name="Shape 687"/>
          <p:cNvSpPr/>
          <p:nvPr>
            <p:ph type="body" sz="quarter" idx="1"/>
          </p:nvPr>
        </p:nvSpPr>
        <p:spPr>
          <a:prstGeom prst="rect">
            <a:avLst/>
          </a:prstGeom>
        </p:spPr>
        <p:txBody>
          <a:bodyPr/>
          <a:lstStyle/>
          <a:p>
            <a:pPr/>
            <a:r>
              <a:t>Их грехи символически переносились в святилище, когда священник кропил кровью жертвенного животного перед завесой Святого Святых отделения святилища.</a:t>
            </a:r>
          </a:p>
          <a:p>
            <a:p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2" name="Shape 692"/>
          <p:cNvSpPr/>
          <p:nvPr>
            <p:ph type="sldImg"/>
          </p:nvPr>
        </p:nvSpPr>
        <p:spPr>
          <a:prstGeom prst="rect">
            <a:avLst/>
          </a:prstGeom>
        </p:spPr>
        <p:txBody>
          <a:bodyPr/>
          <a:lstStyle/>
          <a:p>
            <a:pPr/>
          </a:p>
        </p:txBody>
      </p:sp>
      <p:sp>
        <p:nvSpPr>
          <p:cNvPr id="693" name="Shape 693"/>
          <p:cNvSpPr/>
          <p:nvPr>
            <p:ph type="body" sz="quarter" idx="1"/>
          </p:nvPr>
        </p:nvSpPr>
        <p:spPr>
          <a:prstGeom prst="rect">
            <a:avLst/>
          </a:prstGeom>
        </p:spPr>
        <p:txBody>
          <a:bodyPr/>
          <a:lstStyle/>
          <a:p>
            <a:pPr/>
            <a:r>
              <a:t>Затем, один раз в год израильтяне проводили самое торжественное служение в день Искупления. Этот день также назывался днем очищения святилища, а также судным днем.</a:t>
            </a:r>
          </a:p>
          <a:p>
            <a:p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8" name="Shape 698"/>
          <p:cNvSpPr/>
          <p:nvPr>
            <p:ph type="sldImg"/>
          </p:nvPr>
        </p:nvSpPr>
        <p:spPr>
          <a:prstGeom prst="rect">
            <a:avLst/>
          </a:prstGeom>
        </p:spPr>
        <p:txBody>
          <a:bodyPr/>
          <a:lstStyle/>
          <a:p>
            <a:pPr/>
          </a:p>
        </p:txBody>
      </p:sp>
      <p:sp>
        <p:nvSpPr>
          <p:cNvPr id="699" name="Shape 699"/>
          <p:cNvSpPr/>
          <p:nvPr>
            <p:ph type="body" sz="quarter" idx="1"/>
          </p:nvPr>
        </p:nvSpPr>
        <p:spPr>
          <a:prstGeom prst="rect">
            <a:avLst/>
          </a:prstGeom>
        </p:spPr>
        <p:txBody>
          <a:bodyPr/>
          <a:lstStyle/>
          <a:p>
            <a:pPr/>
            <a:r>
              <a:t>За десять дней до дня Искупления начинали трубить трубы, напоминая израильтянам, что пришло время проанализировать свою жизнь, исповедать свои грехи и покаяться в них. Те, кто не делали этого, должны были истребиться из стана израильского [Левит 23:29].</a:t>
            </a:r>
          </a:p>
          <a:p>
            <a:p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4" name="Shape 704"/>
          <p:cNvSpPr/>
          <p:nvPr>
            <p:ph type="sldImg"/>
          </p:nvPr>
        </p:nvSpPr>
        <p:spPr>
          <a:prstGeom prst="rect">
            <a:avLst/>
          </a:prstGeom>
        </p:spPr>
        <p:txBody>
          <a:bodyPr/>
          <a:lstStyle/>
          <a:p>
            <a:pPr/>
          </a:p>
        </p:txBody>
      </p:sp>
      <p:sp>
        <p:nvSpPr>
          <p:cNvPr id="705" name="Shape 705"/>
          <p:cNvSpPr/>
          <p:nvPr>
            <p:ph type="body" sz="quarter" idx="1"/>
          </p:nvPr>
        </p:nvSpPr>
        <p:spPr>
          <a:prstGeom prst="rect">
            <a:avLst/>
          </a:prstGeom>
        </p:spPr>
        <p:txBody>
          <a:bodyPr/>
          <a:lstStyle/>
          <a:p>
            <a:pPr/>
            <a:r>
              <a:t>“ибо в сей день очищают вас, чтобы сделать вас чистыми от всех грехов ваших,</a:t>
            </a:r>
          </a:p>
          <a:p>
            <a:p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0" name="Shape 710"/>
          <p:cNvSpPr/>
          <p:nvPr>
            <p:ph type="sldImg"/>
          </p:nvPr>
        </p:nvSpPr>
        <p:spPr>
          <a:prstGeom prst="rect">
            <a:avLst/>
          </a:prstGeom>
        </p:spPr>
        <p:txBody>
          <a:bodyPr/>
          <a:lstStyle/>
          <a:p>
            <a:pPr/>
          </a:p>
        </p:txBody>
      </p:sp>
      <p:sp>
        <p:nvSpPr>
          <p:cNvPr id="711" name="Shape 711"/>
          <p:cNvSpPr/>
          <p:nvPr>
            <p:ph type="body" sz="quarter" idx="1"/>
          </p:nvPr>
        </p:nvSpPr>
        <p:spPr>
          <a:prstGeom prst="rect">
            <a:avLst/>
          </a:prstGeom>
        </p:spPr>
        <p:txBody>
          <a:bodyPr/>
          <a:lstStyle/>
          <a:p>
            <a:pPr/>
            <a:r>
              <a:t>чтобы вы были чисты пред лицем Господним”. Левит 16:30.</a:t>
            </a:r>
          </a:p>
          <a:p>
            <a:p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6" name="Shape 716"/>
          <p:cNvSpPr/>
          <p:nvPr>
            <p:ph type="sldImg"/>
          </p:nvPr>
        </p:nvSpPr>
        <p:spPr>
          <a:prstGeom prst="rect">
            <a:avLst/>
          </a:prstGeom>
        </p:spPr>
        <p:txBody>
          <a:bodyPr/>
          <a:lstStyle/>
          <a:p>
            <a:pPr/>
          </a:p>
        </p:txBody>
      </p:sp>
      <p:sp>
        <p:nvSpPr>
          <p:cNvPr id="717" name="Shape 717"/>
          <p:cNvSpPr/>
          <p:nvPr>
            <p:ph type="body" sz="quarter" idx="1"/>
          </p:nvPr>
        </p:nvSpPr>
        <p:spPr>
          <a:prstGeom prst="rect">
            <a:avLst/>
          </a:prstGeom>
        </p:spPr>
        <p:txBody>
          <a:bodyPr/>
          <a:lstStyle/>
          <a:p>
            <a:pPr/>
            <a:r>
              <a:t>В Новом Завете, в Послании к Евреям, ясно говориться, что земное святилище и служение в нём, было иллюстрацией святилища небесного, где Христос совершает служения Первосвященника, очищая нас от грехов.</a:t>
            </a:r>
          </a:p>
          <a:p>
            <a:p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2" name="Shape 722"/>
          <p:cNvSpPr/>
          <p:nvPr>
            <p:ph type="sldImg"/>
          </p:nvPr>
        </p:nvSpPr>
        <p:spPr>
          <a:prstGeom prst="rect">
            <a:avLst/>
          </a:prstGeom>
        </p:spPr>
        <p:txBody>
          <a:bodyPr/>
          <a:lstStyle/>
          <a:p>
            <a:pPr/>
          </a:p>
        </p:txBody>
      </p:sp>
      <p:sp>
        <p:nvSpPr>
          <p:cNvPr id="723" name="Shape 723"/>
          <p:cNvSpPr/>
          <p:nvPr>
            <p:ph type="body" sz="quarter" idx="1"/>
          </p:nvPr>
        </p:nvSpPr>
        <p:spPr>
          <a:prstGeom prst="rect">
            <a:avLst/>
          </a:prstGeom>
        </p:spPr>
        <p:txBody>
          <a:bodyPr/>
          <a:lstStyle/>
          <a:p>
            <a:pPr/>
            <a:r>
              <a:t>(Стих: Евреям 8:1, 2)</a:t>
            </a:r>
          </a:p>
          <a:p>
            <a:pPr/>
            <a:r>
              <a:t>Апостол Павел писал: “мы имеем такого Первосвященника, Который воссел одесную престола величия на небесах </a:t>
            </a:r>
          </a:p>
          <a:p>
            <a:p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8" name="Shape 728"/>
          <p:cNvSpPr/>
          <p:nvPr>
            <p:ph type="sldImg"/>
          </p:nvPr>
        </p:nvSpPr>
        <p:spPr>
          <a:prstGeom prst="rect">
            <a:avLst/>
          </a:prstGeom>
        </p:spPr>
        <p:txBody>
          <a:bodyPr/>
          <a:lstStyle/>
          <a:p>
            <a:pPr/>
          </a:p>
        </p:txBody>
      </p:sp>
      <p:sp>
        <p:nvSpPr>
          <p:cNvPr id="729" name="Shape 729"/>
          <p:cNvSpPr/>
          <p:nvPr>
            <p:ph type="body" sz="quarter" idx="1"/>
          </p:nvPr>
        </p:nvSpPr>
        <p:spPr>
          <a:prstGeom prst="rect">
            <a:avLst/>
          </a:prstGeom>
        </p:spPr>
        <p:txBody>
          <a:bodyPr/>
          <a:lstStyle/>
          <a:p>
            <a:pPr/>
            <a:r>
              <a:t>и [есть] священнодействователь святилища и скинии истинной, которую воздвиг Господь, а не человек”. Евреям 8:1, 2.</a:t>
            </a:r>
          </a:p>
          <a:p>
            <a:p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990600" y="1282700"/>
            <a:ext cx="8178800" cy="2578100"/>
          </a:xfrm>
          <a:prstGeom prst="rect">
            <a:avLst/>
          </a:prstGeom>
        </p:spPr>
        <p:txBody>
          <a:bodyPr anchor="b"/>
          <a:lstStyle/>
          <a:p>
            <a:pPr/>
            <a:r>
              <a:t>Title Text</a:t>
            </a:r>
          </a:p>
        </p:txBody>
      </p:sp>
      <p:sp>
        <p:nvSpPr>
          <p:cNvPr id="12" name="Shape 12"/>
          <p:cNvSpPr/>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87" name="Shape 87"/>
          <p:cNvSpPr/>
          <p:nvPr>
            <p:ph type="pic" sz="half" idx="13"/>
          </p:nvPr>
        </p:nvSpPr>
        <p:spPr>
          <a:xfrm>
            <a:off x="5257800" y="1193800"/>
            <a:ext cx="3911600" cy="5219700"/>
          </a:xfrm>
          <a:prstGeom prst="rect">
            <a:avLst/>
          </a:prstGeom>
        </p:spPr>
        <p:txBody>
          <a:bodyPr lIns="91439" tIns="45719" rIns="91439" bIns="45719" anchor="t"/>
          <a:lstStyle/>
          <a:p>
            <a:pPr/>
          </a:p>
        </p:txBody>
      </p:sp>
      <p:sp>
        <p:nvSpPr>
          <p:cNvPr id="88" name="Shape 88"/>
          <p:cNvSpPr/>
          <p:nvPr>
            <p:ph type="title"/>
          </p:nvPr>
        </p:nvSpPr>
        <p:spPr>
          <a:xfrm>
            <a:off x="495300" y="1193800"/>
            <a:ext cx="4584700" cy="2578100"/>
          </a:xfrm>
          <a:prstGeom prst="rect">
            <a:avLst/>
          </a:prstGeom>
        </p:spPr>
        <p:txBody>
          <a:bodyPr anchor="b"/>
          <a:lstStyle>
            <a:lvl1pPr>
              <a:defRPr sz="5400"/>
            </a:lvl1pPr>
          </a:lstStyle>
          <a:p>
            <a:pPr/>
            <a:r>
              <a:t>Title Text</a:t>
            </a:r>
          </a:p>
        </p:txBody>
      </p:sp>
      <p:sp>
        <p:nvSpPr>
          <p:cNvPr id="89" name="Shape 89"/>
          <p:cNvSpPr/>
          <p:nvPr>
            <p:ph type="body" sz="quarter" idx="1"/>
          </p:nvPr>
        </p:nvSpPr>
        <p:spPr>
          <a:xfrm>
            <a:off x="495300" y="38354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90" name="Shape 9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spTree>
      <p:nvGrpSpPr>
        <p:cNvPr id="1" name=""/>
        <p:cNvGrpSpPr/>
        <p:nvPr/>
      </p:nvGrpSpPr>
      <p:grpSpPr>
        <a:xfrm>
          <a:off x="0" y="0"/>
          <a:ext cx="0" cy="0"/>
          <a:chOff x="0" y="0"/>
          <a:chExt cx="0" cy="0"/>
        </a:xfrm>
      </p:grpSpPr>
      <p:sp>
        <p:nvSpPr>
          <p:cNvPr id="97" name="Shape 97"/>
          <p:cNvSpPr/>
          <p:nvPr>
            <p:ph type="pic" sz="half" idx="13"/>
          </p:nvPr>
        </p:nvSpPr>
        <p:spPr>
          <a:xfrm>
            <a:off x="5473700" y="1193800"/>
            <a:ext cx="3467100" cy="4626553"/>
          </a:xfrm>
          <a:prstGeom prst="rect">
            <a:avLst/>
          </a:prstGeom>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98" name="Shape 98"/>
          <p:cNvSpPr/>
          <p:nvPr>
            <p:ph type="title"/>
          </p:nvPr>
        </p:nvSpPr>
        <p:spPr>
          <a:xfrm>
            <a:off x="495300" y="1193800"/>
            <a:ext cx="4584700" cy="2578100"/>
          </a:xfrm>
          <a:prstGeom prst="rect">
            <a:avLst/>
          </a:prstGeom>
        </p:spPr>
        <p:txBody>
          <a:bodyPr anchor="b"/>
          <a:lstStyle>
            <a:lvl1pPr>
              <a:defRPr sz="5400"/>
            </a:lvl1pPr>
          </a:lstStyle>
          <a:p>
            <a:pPr/>
            <a:r>
              <a:t>Title Text</a:t>
            </a:r>
          </a:p>
        </p:txBody>
      </p:sp>
      <p:sp>
        <p:nvSpPr>
          <p:cNvPr id="99" name="Shape 99"/>
          <p:cNvSpPr/>
          <p:nvPr>
            <p:ph type="body" sz="quarter" idx="1"/>
          </p:nvPr>
        </p:nvSpPr>
        <p:spPr>
          <a:xfrm>
            <a:off x="495300" y="38354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100" name="Shape 10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107" name="Shape 107"/>
          <p:cNvSpPr/>
          <p:nvPr>
            <p:ph type="pic" sz="quarter" idx="13"/>
          </p:nvPr>
        </p:nvSpPr>
        <p:spPr>
          <a:xfrm>
            <a:off x="5537200" y="2159000"/>
            <a:ext cx="3352800" cy="4474029"/>
          </a:xfrm>
          <a:prstGeom prst="rect">
            <a:avLst/>
          </a:prstGeom>
        </p:spPr>
        <p:txBody>
          <a:bodyPr lIns="91439" tIns="45719" rIns="91439" bIns="45719" anchor="t"/>
          <a:lstStyle/>
          <a:p>
            <a:pPr/>
          </a:p>
        </p:txBody>
      </p:sp>
      <p:sp>
        <p:nvSpPr>
          <p:cNvPr id="108" name="Shape 108"/>
          <p:cNvSpPr/>
          <p:nvPr>
            <p:ph type="title"/>
          </p:nvPr>
        </p:nvSpPr>
        <p:spPr>
          <a:prstGeom prst="rect">
            <a:avLst/>
          </a:prstGeom>
        </p:spPr>
        <p:txBody>
          <a:bodyPr/>
          <a:lstStyle/>
          <a:p>
            <a:pPr/>
            <a:r>
              <a:t>Title Text</a:t>
            </a:r>
          </a:p>
        </p:txBody>
      </p:sp>
      <p:sp>
        <p:nvSpPr>
          <p:cNvPr id="109" name="Shape 109"/>
          <p:cNvSpPr/>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117" name="Shape 117"/>
          <p:cNvSpPr/>
          <p:nvPr>
            <p:ph type="title"/>
          </p:nvPr>
        </p:nvSpPr>
        <p:spPr>
          <a:prstGeom prst="rect">
            <a:avLst/>
          </a:prstGeom>
        </p:spPr>
        <p:txBody>
          <a:bodyPr/>
          <a:lstStyle/>
          <a:p>
            <a:pPr/>
            <a:r>
              <a:t>Title Text</a:t>
            </a:r>
          </a:p>
        </p:txBody>
      </p:sp>
      <p:sp>
        <p:nvSpPr>
          <p:cNvPr id="118" name="Shape 118"/>
          <p:cNvSpPr/>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19" name="Shape 11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126" name="Shape 126"/>
          <p:cNvSpPr/>
          <p:nvPr>
            <p:ph type="title"/>
          </p:nvPr>
        </p:nvSpPr>
        <p:spPr>
          <a:prstGeom prst="rect">
            <a:avLst/>
          </a:prstGeom>
        </p:spPr>
        <p:txBody>
          <a:bodyPr/>
          <a:lstStyle/>
          <a:p>
            <a:pPr/>
            <a:r>
              <a:t>Title Text</a:t>
            </a:r>
          </a:p>
        </p:txBody>
      </p:sp>
      <p:sp>
        <p:nvSpPr>
          <p:cNvPr id="127" name="Shape 127"/>
          <p:cNvSpPr/>
          <p:nvPr>
            <p:ph type="body" sz="quarter" idx="1"/>
          </p:nvPr>
        </p:nvSpPr>
        <p:spPr>
          <a:xfrm>
            <a:off x="6070600" y="2159000"/>
            <a:ext cx="30988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28" name="Shape 12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a:r>
              <a:t>Title Text</a:t>
            </a:r>
          </a:p>
        </p:txBody>
      </p:sp>
      <p:sp>
        <p:nvSpPr>
          <p:cNvPr id="21" name="Shape 21"/>
          <p:cNvSpPr/>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hape 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29" name="Shape 29"/>
          <p:cNvSpPr/>
          <p:nvPr>
            <p:ph type="title"/>
          </p:nvPr>
        </p:nvSpPr>
        <p:spPr>
          <a:prstGeom prst="rect">
            <a:avLst/>
          </a:prstGeom>
        </p:spPr>
        <p:txBody>
          <a:bodyPr/>
          <a:lstStyle/>
          <a:p>
            <a:pPr/>
            <a:r>
              <a:t>Title Text</a:t>
            </a:r>
          </a:p>
        </p:txBody>
      </p:sp>
      <p:sp>
        <p:nvSpPr>
          <p:cNvPr id="30" name="Shape 30"/>
          <p:cNvSpPr/>
          <p:nvPr>
            <p:ph type="body" idx="1"/>
          </p:nvPr>
        </p:nvSpPr>
        <p:spPr>
          <a:xfrm>
            <a:off x="990600" y="2159000"/>
            <a:ext cx="8178800" cy="4470400"/>
          </a:xfrm>
          <a:prstGeom prst="rect">
            <a:avLst/>
          </a:prstGeom>
        </p:spPr>
        <p:txBody>
          <a:bodyPr numCol="2" spcCol="408940" anchor="t"/>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38" name="Shape 38"/>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hape 3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6" name="Shape 4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3" name="Shape 53"/>
          <p:cNvSpPr/>
          <p:nvPr>
            <p:ph type="title"/>
          </p:nvPr>
        </p:nvSpPr>
        <p:spPr>
          <a:prstGeom prst="rect">
            <a:avLst/>
          </a:prstGeom>
        </p:spPr>
        <p:txBody>
          <a:bodyPr/>
          <a:lstStyle/>
          <a:p>
            <a:pPr/>
            <a:r>
              <a:t>Title Text</a:t>
            </a:r>
          </a:p>
        </p:txBody>
      </p:sp>
      <p:sp>
        <p:nvSpPr>
          <p:cNvPr id="54" name="Shape 5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61" name="Shape 61"/>
          <p:cNvSpPr/>
          <p:nvPr>
            <p:ph type="title"/>
          </p:nvPr>
        </p:nvSpPr>
        <p:spPr>
          <a:xfrm>
            <a:off x="990600" y="2324100"/>
            <a:ext cx="8178800" cy="2971800"/>
          </a:xfrm>
          <a:prstGeom prst="rect">
            <a:avLst/>
          </a:prstGeom>
        </p:spPr>
        <p:txBody>
          <a:bodyPr/>
          <a:lstStyle/>
          <a:p>
            <a:pPr/>
            <a:r>
              <a:t>Title Text</a:t>
            </a:r>
          </a:p>
        </p:txBody>
      </p:sp>
      <p:sp>
        <p:nvSpPr>
          <p:cNvPr id="62" name="Shape 6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69" name="Shape 69"/>
          <p:cNvSpPr/>
          <p:nvPr>
            <p:ph type="pic" sz="half" idx="13"/>
          </p:nvPr>
        </p:nvSpPr>
        <p:spPr>
          <a:xfrm>
            <a:off x="2489200" y="1079500"/>
            <a:ext cx="5181600" cy="3886200"/>
          </a:xfrm>
          <a:prstGeom prst="rect">
            <a:avLst/>
          </a:prstGeom>
        </p:spPr>
        <p:txBody>
          <a:bodyPr lIns="91439" tIns="45719" rIns="91439" bIns="45719" anchor="t"/>
          <a:lstStyle/>
          <a:p>
            <a:pPr/>
          </a:p>
        </p:txBody>
      </p:sp>
      <p:sp>
        <p:nvSpPr>
          <p:cNvPr id="70" name="Shape 70"/>
          <p:cNvSpPr/>
          <p:nvPr>
            <p:ph type="title"/>
          </p:nvPr>
        </p:nvSpPr>
        <p:spPr>
          <a:xfrm>
            <a:off x="990600" y="5753100"/>
            <a:ext cx="8178800" cy="1333500"/>
          </a:xfrm>
          <a:prstGeom prst="rect">
            <a:avLst/>
          </a:prstGeom>
        </p:spPr>
        <p:txBody>
          <a:bodyPr/>
          <a:lstStyle/>
          <a:p>
            <a:pPr/>
            <a:r>
              <a:t>Title Text</a:t>
            </a:r>
          </a:p>
        </p:txBody>
      </p:sp>
      <p:sp>
        <p:nvSpPr>
          <p:cNvPr id="71" name="Shape 7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spTree>
      <p:nvGrpSpPr>
        <p:cNvPr id="1" name=""/>
        <p:cNvGrpSpPr/>
        <p:nvPr/>
      </p:nvGrpSpPr>
      <p:grpSpPr>
        <a:xfrm>
          <a:off x="0" y="0"/>
          <a:ext cx="0" cy="0"/>
          <a:chOff x="0" y="0"/>
          <a:chExt cx="0" cy="0"/>
        </a:xfrm>
      </p:grpSpPr>
      <p:sp>
        <p:nvSpPr>
          <p:cNvPr id="78" name="Shape 78"/>
          <p:cNvSpPr/>
          <p:nvPr>
            <p:ph type="pic" sz="half" idx="13"/>
          </p:nvPr>
        </p:nvSpPr>
        <p:spPr>
          <a:xfrm>
            <a:off x="2489200" y="1079500"/>
            <a:ext cx="5181600" cy="3886200"/>
          </a:xfrm>
          <a:prstGeom prst="rect">
            <a:avLst/>
          </a:prstGeom>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79" name="Shape 79"/>
          <p:cNvSpPr/>
          <p:nvPr>
            <p:ph type="title"/>
          </p:nvPr>
        </p:nvSpPr>
        <p:spPr>
          <a:xfrm>
            <a:off x="990600" y="5753100"/>
            <a:ext cx="8178800" cy="1333500"/>
          </a:xfrm>
          <a:prstGeom prst="rect">
            <a:avLst/>
          </a:prstGeom>
        </p:spPr>
        <p:txBody>
          <a:bodyPr/>
          <a:lstStyle/>
          <a:p>
            <a:pPr/>
            <a:r>
              <a:t>Title Text</a:t>
            </a:r>
          </a:p>
        </p:txBody>
      </p:sp>
      <p:sp>
        <p:nvSpPr>
          <p:cNvPr id="80" name="Shape 8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Title Text</a:t>
            </a:r>
          </a:p>
        </p:txBody>
      </p:sp>
      <p:sp>
        <p:nvSpPr>
          <p:cNvPr id="4" name="Shape 4"/>
          <p:cNvSpPr/>
          <p:nvPr>
            <p:ph type="sldNum" sz="quarter" idx="2"/>
          </p:nvPr>
        </p:nvSpPr>
        <p:spPr>
          <a:xfrm>
            <a:off x="4940300" y="7251700"/>
            <a:ext cx="266700" cy="279400"/>
          </a:xfrm>
          <a:prstGeom prst="rect">
            <a:avLst/>
          </a:prstGeom>
          <a:ln w="12700">
            <a:miter lim="400000"/>
          </a:ln>
        </p:spPr>
        <p:txBody>
          <a:bodyPr wrap="none" lIns="38100" tIns="38100" rIns="38100" bIns="38100">
            <a:spAutoFit/>
          </a:bodyPr>
          <a:lstStyle>
            <a:lvl1pPr>
              <a:defRPr sz="1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9pPr>
    </p:titleStyle>
    <p:bodyStyle>
      <a:lvl1pPr marL="698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1pPr>
      <a:lvl2pPr marL="1041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2pPr>
      <a:lvl3pPr marL="13843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3pPr>
      <a:lvl4pPr marL="17399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4pPr>
      <a:lvl5pPr marL="20828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5pPr>
      <a:lvl6pPr marL="24257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6pPr>
      <a:lvl7pPr marL="27686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7pPr>
      <a:lvl8pPr marL="3111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8pPr>
      <a:lvl9pPr marL="3454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100.jpeg"/></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101.jpeg"/></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102.jpeg"/></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03.jpeg"/></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04.jpeg"/></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05.jpeg"/></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06.jpeg"/></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07.jpeg"/></Relationships>

</file>

<file path=ppt/slides/_rels/slide10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108.jpeg"/></Relationships>

</file>

<file path=ppt/slides/_rels/slide10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109.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110.jpeg"/></Relationships>

</file>

<file path=ppt/slides/_rels/slide1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111.jpeg"/></Relationships>

</file>

<file path=ppt/slides/_rels/slide1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112.jpeg"/></Relationships>

</file>

<file path=ppt/slides/_rels/slide1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13.jpeg"/></Relationships>

</file>

<file path=ppt/slides/_rels/slide1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14.jpeg"/></Relationships>

</file>

<file path=ppt/slides/_rels/slide1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112.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0.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3.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4.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5.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6.jpe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7.jpe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8.jpe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9.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0.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1.jpe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2.jpe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3.jpe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4.jpe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5.jpe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6.jpe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7.jpe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8.jpe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9.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0.jpe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1.jpe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2.jpe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3.jpe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4.jpe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5.jpe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6.jpe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7.jpe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8.jpe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9.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0.jpe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1.jpe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2.jpe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3.jpe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4.jpe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5.jpe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76.jpe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77.jpe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78.jpe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79.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80.jpe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81.jpe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82.jpe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83.jpe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84.jpe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85.jpeg"/></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86.jpe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87.jpeg"/></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88.jpe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89.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90.jpe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91.jpeg"/></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92.jpe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93.jpe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94.jpeg"/></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95.jpeg"/></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96.jpeg"/></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97.jpeg"/></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98.jpeg"/></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99.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ctrTitle"/>
          </p:nvPr>
        </p:nvSpPr>
        <p:spPr>
          <a:prstGeom prst="rect">
            <a:avLst/>
          </a:prstGeom>
        </p:spPr>
        <p:txBody>
          <a:bodyPr/>
          <a:lstStyle/>
          <a:p>
            <a:pPr/>
          </a:p>
        </p:txBody>
      </p:sp>
      <p:sp>
        <p:nvSpPr>
          <p:cNvPr id="138" name="Shape 138"/>
          <p:cNvSpPr/>
          <p:nvPr>
            <p:ph type="subTitle" sz="quarter" idx="1"/>
          </p:nvPr>
        </p:nvSpPr>
        <p:spPr>
          <a:prstGeom prst="rect">
            <a:avLst/>
          </a:prstGeom>
        </p:spPr>
        <p:txBody>
          <a:bodyPr/>
          <a:lstStyle/>
          <a:p>
            <a:pPr/>
          </a:p>
        </p:txBody>
      </p:sp>
      <p:pic>
        <p:nvPicPr>
          <p:cNvPr id="139" name="09-00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ph type="title"/>
          </p:nvPr>
        </p:nvSpPr>
        <p:spPr>
          <a:prstGeom prst="rect">
            <a:avLst/>
          </a:prstGeom>
        </p:spPr>
        <p:txBody>
          <a:bodyPr/>
          <a:lstStyle/>
          <a:p>
            <a:pPr/>
          </a:p>
        </p:txBody>
      </p:sp>
      <p:sp>
        <p:nvSpPr>
          <p:cNvPr id="192" name="Shape 192"/>
          <p:cNvSpPr/>
          <p:nvPr>
            <p:ph type="body" idx="1"/>
          </p:nvPr>
        </p:nvSpPr>
        <p:spPr>
          <a:prstGeom prst="rect">
            <a:avLst/>
          </a:prstGeom>
        </p:spPr>
        <p:txBody>
          <a:bodyPr/>
          <a:lstStyle/>
          <a:p>
            <a:pPr/>
          </a:p>
        </p:txBody>
      </p:sp>
      <p:pic>
        <p:nvPicPr>
          <p:cNvPr id="193" name="iStock_000018901433-800x6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1" name="Shape 731"/>
          <p:cNvSpPr/>
          <p:nvPr>
            <p:ph type="title"/>
          </p:nvPr>
        </p:nvSpPr>
        <p:spPr>
          <a:prstGeom prst="rect">
            <a:avLst/>
          </a:prstGeom>
        </p:spPr>
        <p:txBody>
          <a:bodyPr/>
          <a:lstStyle/>
          <a:p>
            <a:pPr/>
          </a:p>
        </p:txBody>
      </p:sp>
      <p:sp>
        <p:nvSpPr>
          <p:cNvPr id="732" name="Shape 732"/>
          <p:cNvSpPr/>
          <p:nvPr>
            <p:ph type="body" idx="1"/>
          </p:nvPr>
        </p:nvSpPr>
        <p:spPr>
          <a:prstGeom prst="rect">
            <a:avLst/>
          </a:prstGeom>
        </p:spPr>
        <p:txBody>
          <a:bodyPr/>
          <a:lstStyle/>
          <a:p>
            <a:pPr/>
          </a:p>
        </p:txBody>
      </p:sp>
      <p:pic>
        <p:nvPicPr>
          <p:cNvPr id="733" name="09-1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7" name="Shape 737"/>
          <p:cNvSpPr/>
          <p:nvPr>
            <p:ph type="title"/>
          </p:nvPr>
        </p:nvSpPr>
        <p:spPr>
          <a:prstGeom prst="rect">
            <a:avLst/>
          </a:prstGeom>
        </p:spPr>
        <p:txBody>
          <a:bodyPr/>
          <a:lstStyle/>
          <a:p>
            <a:pPr/>
          </a:p>
        </p:txBody>
      </p:sp>
      <p:pic>
        <p:nvPicPr>
          <p:cNvPr id="738" name="09-10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2" name="Shape 742"/>
          <p:cNvSpPr/>
          <p:nvPr>
            <p:ph type="title"/>
          </p:nvPr>
        </p:nvSpPr>
        <p:spPr>
          <a:prstGeom prst="rect">
            <a:avLst/>
          </a:prstGeom>
        </p:spPr>
        <p:txBody>
          <a:bodyPr/>
          <a:lstStyle/>
          <a:p>
            <a:pPr/>
          </a:p>
        </p:txBody>
      </p:sp>
      <p:pic>
        <p:nvPicPr>
          <p:cNvPr id="743" name="09-10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7" name="Shape 747"/>
          <p:cNvSpPr/>
          <p:nvPr>
            <p:ph type="title"/>
          </p:nvPr>
        </p:nvSpPr>
        <p:spPr>
          <a:prstGeom prst="rect">
            <a:avLst/>
          </a:prstGeom>
        </p:spPr>
        <p:txBody>
          <a:bodyPr/>
          <a:lstStyle/>
          <a:p>
            <a:pPr/>
          </a:p>
        </p:txBody>
      </p:sp>
      <p:sp>
        <p:nvSpPr>
          <p:cNvPr id="748" name="Shape 748"/>
          <p:cNvSpPr/>
          <p:nvPr>
            <p:ph type="body" idx="1"/>
          </p:nvPr>
        </p:nvSpPr>
        <p:spPr>
          <a:prstGeom prst="rect">
            <a:avLst/>
          </a:prstGeom>
        </p:spPr>
        <p:txBody>
          <a:bodyPr/>
          <a:lstStyle/>
          <a:p>
            <a:pPr/>
          </a:p>
        </p:txBody>
      </p:sp>
      <p:pic>
        <p:nvPicPr>
          <p:cNvPr id="749" name="09-10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3" name="Shape 753"/>
          <p:cNvSpPr/>
          <p:nvPr>
            <p:ph type="title"/>
          </p:nvPr>
        </p:nvSpPr>
        <p:spPr>
          <a:prstGeom prst="rect">
            <a:avLst/>
          </a:prstGeom>
        </p:spPr>
        <p:txBody>
          <a:bodyPr/>
          <a:lstStyle/>
          <a:p>
            <a:pPr/>
          </a:p>
        </p:txBody>
      </p:sp>
      <p:sp>
        <p:nvSpPr>
          <p:cNvPr id="754" name="Shape 754"/>
          <p:cNvSpPr/>
          <p:nvPr>
            <p:ph type="body" idx="1"/>
          </p:nvPr>
        </p:nvSpPr>
        <p:spPr>
          <a:prstGeom prst="rect">
            <a:avLst/>
          </a:prstGeom>
        </p:spPr>
        <p:txBody>
          <a:bodyPr/>
          <a:lstStyle/>
          <a:p>
            <a:pPr/>
          </a:p>
        </p:txBody>
      </p:sp>
      <p:pic>
        <p:nvPicPr>
          <p:cNvPr id="755" name="09-10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9" name="Shape 759"/>
          <p:cNvSpPr/>
          <p:nvPr>
            <p:ph type="title"/>
          </p:nvPr>
        </p:nvSpPr>
        <p:spPr>
          <a:prstGeom prst="rect">
            <a:avLst/>
          </a:prstGeom>
        </p:spPr>
        <p:txBody>
          <a:bodyPr/>
          <a:lstStyle/>
          <a:p>
            <a:pPr/>
          </a:p>
        </p:txBody>
      </p:sp>
      <p:sp>
        <p:nvSpPr>
          <p:cNvPr id="760" name="Shape 760"/>
          <p:cNvSpPr/>
          <p:nvPr>
            <p:ph type="body" idx="1"/>
          </p:nvPr>
        </p:nvSpPr>
        <p:spPr>
          <a:prstGeom prst="rect">
            <a:avLst/>
          </a:prstGeom>
        </p:spPr>
        <p:txBody>
          <a:bodyPr/>
          <a:lstStyle/>
          <a:p>
            <a:pPr/>
          </a:p>
        </p:txBody>
      </p:sp>
      <p:pic>
        <p:nvPicPr>
          <p:cNvPr id="761" name="09-10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5" name="Shape 765"/>
          <p:cNvSpPr/>
          <p:nvPr>
            <p:ph type="title"/>
          </p:nvPr>
        </p:nvSpPr>
        <p:spPr>
          <a:prstGeom prst="rect">
            <a:avLst/>
          </a:prstGeom>
        </p:spPr>
        <p:txBody>
          <a:bodyPr/>
          <a:lstStyle/>
          <a:p>
            <a:pPr/>
          </a:p>
        </p:txBody>
      </p:sp>
      <p:sp>
        <p:nvSpPr>
          <p:cNvPr id="766" name="Shape 766"/>
          <p:cNvSpPr/>
          <p:nvPr>
            <p:ph type="body" idx="1"/>
          </p:nvPr>
        </p:nvSpPr>
        <p:spPr>
          <a:prstGeom prst="rect">
            <a:avLst/>
          </a:prstGeom>
        </p:spPr>
        <p:txBody>
          <a:bodyPr/>
          <a:lstStyle/>
          <a:p>
            <a:pPr/>
          </a:p>
        </p:txBody>
      </p:sp>
      <p:pic>
        <p:nvPicPr>
          <p:cNvPr id="767" name="09-10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1" name="Shape 771"/>
          <p:cNvSpPr/>
          <p:nvPr>
            <p:ph type="title"/>
          </p:nvPr>
        </p:nvSpPr>
        <p:spPr>
          <a:prstGeom prst="rect">
            <a:avLst/>
          </a:prstGeom>
        </p:spPr>
        <p:txBody>
          <a:bodyPr/>
          <a:lstStyle/>
          <a:p>
            <a:pPr/>
          </a:p>
        </p:txBody>
      </p:sp>
      <p:sp>
        <p:nvSpPr>
          <p:cNvPr id="772" name="Shape 772"/>
          <p:cNvSpPr/>
          <p:nvPr>
            <p:ph type="body" idx="1"/>
          </p:nvPr>
        </p:nvSpPr>
        <p:spPr>
          <a:prstGeom prst="rect">
            <a:avLst/>
          </a:prstGeom>
        </p:spPr>
        <p:txBody>
          <a:bodyPr/>
          <a:lstStyle/>
          <a:p>
            <a:pPr/>
          </a:p>
        </p:txBody>
      </p:sp>
      <p:pic>
        <p:nvPicPr>
          <p:cNvPr id="773" name="09-10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7" name="Shape 777"/>
          <p:cNvSpPr/>
          <p:nvPr>
            <p:ph type="title"/>
          </p:nvPr>
        </p:nvSpPr>
        <p:spPr>
          <a:prstGeom prst="rect">
            <a:avLst/>
          </a:prstGeom>
        </p:spPr>
        <p:txBody>
          <a:bodyPr/>
          <a:lstStyle/>
          <a:p>
            <a:pPr/>
          </a:p>
        </p:txBody>
      </p:sp>
      <p:sp>
        <p:nvSpPr>
          <p:cNvPr id="778" name="Shape 778"/>
          <p:cNvSpPr/>
          <p:nvPr>
            <p:ph type="body" idx="1"/>
          </p:nvPr>
        </p:nvSpPr>
        <p:spPr>
          <a:prstGeom prst="rect">
            <a:avLst/>
          </a:prstGeom>
        </p:spPr>
        <p:txBody>
          <a:bodyPr/>
          <a:lstStyle/>
          <a:p>
            <a:pPr/>
          </a:p>
        </p:txBody>
      </p:sp>
      <p:pic>
        <p:nvPicPr>
          <p:cNvPr id="779" name="09-10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3" name="Shape 783"/>
          <p:cNvSpPr/>
          <p:nvPr>
            <p:ph type="title"/>
          </p:nvPr>
        </p:nvSpPr>
        <p:spPr>
          <a:prstGeom prst="rect">
            <a:avLst/>
          </a:prstGeom>
        </p:spPr>
        <p:txBody>
          <a:bodyPr/>
          <a:lstStyle/>
          <a:p>
            <a:pPr/>
          </a:p>
        </p:txBody>
      </p:sp>
      <p:sp>
        <p:nvSpPr>
          <p:cNvPr id="784" name="Shape 784"/>
          <p:cNvSpPr/>
          <p:nvPr>
            <p:ph type="body" idx="1"/>
          </p:nvPr>
        </p:nvSpPr>
        <p:spPr>
          <a:prstGeom prst="rect">
            <a:avLst/>
          </a:prstGeom>
        </p:spPr>
        <p:txBody>
          <a:bodyPr/>
          <a:lstStyle/>
          <a:p>
            <a:pPr/>
          </a:p>
        </p:txBody>
      </p:sp>
      <p:pic>
        <p:nvPicPr>
          <p:cNvPr id="785" name="09-10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title"/>
          </p:nvPr>
        </p:nvSpPr>
        <p:spPr>
          <a:prstGeom prst="rect">
            <a:avLst/>
          </a:prstGeom>
        </p:spPr>
        <p:txBody>
          <a:bodyPr/>
          <a:lstStyle/>
          <a:p>
            <a:pPr/>
          </a:p>
        </p:txBody>
      </p:sp>
      <p:sp>
        <p:nvSpPr>
          <p:cNvPr id="198" name="Shape 198"/>
          <p:cNvSpPr/>
          <p:nvPr>
            <p:ph type="body" idx="1"/>
          </p:nvPr>
        </p:nvSpPr>
        <p:spPr>
          <a:prstGeom prst="rect">
            <a:avLst/>
          </a:prstGeom>
        </p:spPr>
        <p:txBody>
          <a:bodyPr/>
          <a:lstStyle/>
          <a:p>
            <a:pPr/>
          </a:p>
        </p:txBody>
      </p:sp>
      <p:pic>
        <p:nvPicPr>
          <p:cNvPr id="199" name="09-01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9" name="Shape 789"/>
          <p:cNvSpPr/>
          <p:nvPr>
            <p:ph type="title"/>
          </p:nvPr>
        </p:nvSpPr>
        <p:spPr>
          <a:prstGeom prst="rect">
            <a:avLst/>
          </a:prstGeom>
        </p:spPr>
        <p:txBody>
          <a:bodyPr/>
          <a:lstStyle/>
          <a:p>
            <a:pPr/>
          </a:p>
        </p:txBody>
      </p:sp>
      <p:sp>
        <p:nvSpPr>
          <p:cNvPr id="790" name="Shape 790"/>
          <p:cNvSpPr/>
          <p:nvPr>
            <p:ph type="body" idx="1"/>
          </p:nvPr>
        </p:nvSpPr>
        <p:spPr>
          <a:prstGeom prst="rect">
            <a:avLst/>
          </a:prstGeom>
        </p:spPr>
        <p:txBody>
          <a:bodyPr/>
          <a:lstStyle/>
          <a:p>
            <a:pPr/>
          </a:p>
        </p:txBody>
      </p:sp>
      <p:pic>
        <p:nvPicPr>
          <p:cNvPr id="791" name="09-11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5" name="Shape 795"/>
          <p:cNvSpPr/>
          <p:nvPr>
            <p:ph type="title"/>
          </p:nvPr>
        </p:nvSpPr>
        <p:spPr>
          <a:prstGeom prst="rect">
            <a:avLst/>
          </a:prstGeom>
        </p:spPr>
        <p:txBody>
          <a:bodyPr/>
          <a:lstStyle/>
          <a:p>
            <a:pPr/>
          </a:p>
        </p:txBody>
      </p:sp>
      <p:sp>
        <p:nvSpPr>
          <p:cNvPr id="796" name="Shape 796"/>
          <p:cNvSpPr/>
          <p:nvPr>
            <p:ph type="body" idx="1"/>
          </p:nvPr>
        </p:nvSpPr>
        <p:spPr>
          <a:prstGeom prst="rect">
            <a:avLst/>
          </a:prstGeom>
        </p:spPr>
        <p:txBody>
          <a:bodyPr/>
          <a:lstStyle/>
          <a:p>
            <a:pPr/>
          </a:p>
        </p:txBody>
      </p:sp>
      <p:pic>
        <p:nvPicPr>
          <p:cNvPr id="797" name="09-111.jpg"/>
          <p:cNvPicPr>
            <a:picLocks noChangeAspect="1"/>
          </p:cNvPicPr>
          <p:nvPr/>
        </p:nvPicPr>
        <p:blipFill>
          <a:blip r:embed="rId3">
            <a:extLst/>
          </a:blip>
          <a:stretch>
            <a:fillRect/>
          </a:stretch>
        </p:blipFill>
        <p:spPr>
          <a:xfrm>
            <a:off x="-1" y="0"/>
            <a:ext cx="10160001" cy="7620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1" name="Shape 801"/>
          <p:cNvSpPr/>
          <p:nvPr>
            <p:ph type="title"/>
          </p:nvPr>
        </p:nvSpPr>
        <p:spPr>
          <a:prstGeom prst="rect">
            <a:avLst/>
          </a:prstGeom>
        </p:spPr>
        <p:txBody>
          <a:bodyPr/>
          <a:lstStyle/>
          <a:p>
            <a:pPr/>
          </a:p>
        </p:txBody>
      </p:sp>
      <p:sp>
        <p:nvSpPr>
          <p:cNvPr id="802" name="Shape 802"/>
          <p:cNvSpPr/>
          <p:nvPr>
            <p:ph type="body" idx="1"/>
          </p:nvPr>
        </p:nvSpPr>
        <p:spPr>
          <a:prstGeom prst="rect">
            <a:avLst/>
          </a:prstGeom>
        </p:spPr>
        <p:txBody>
          <a:bodyPr/>
          <a:lstStyle/>
          <a:p>
            <a:pPr/>
          </a:p>
        </p:txBody>
      </p:sp>
      <p:pic>
        <p:nvPicPr>
          <p:cNvPr id="803" name="0911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7" name="Shape 807"/>
          <p:cNvSpPr/>
          <p:nvPr>
            <p:ph type="title"/>
          </p:nvPr>
        </p:nvSpPr>
        <p:spPr>
          <a:prstGeom prst="rect">
            <a:avLst/>
          </a:prstGeom>
        </p:spPr>
        <p:txBody>
          <a:bodyPr/>
          <a:lstStyle/>
          <a:p>
            <a:pPr/>
          </a:p>
        </p:txBody>
      </p:sp>
      <p:sp>
        <p:nvSpPr>
          <p:cNvPr id="808" name="Shape 808"/>
          <p:cNvSpPr/>
          <p:nvPr>
            <p:ph type="body" idx="1"/>
          </p:nvPr>
        </p:nvSpPr>
        <p:spPr>
          <a:prstGeom prst="rect">
            <a:avLst/>
          </a:prstGeom>
        </p:spPr>
        <p:txBody>
          <a:bodyPr/>
          <a:lstStyle/>
          <a:p>
            <a:pPr/>
          </a:p>
        </p:txBody>
      </p:sp>
      <p:pic>
        <p:nvPicPr>
          <p:cNvPr id="809" name="0913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3" name="Shape 813"/>
          <p:cNvSpPr/>
          <p:nvPr>
            <p:ph type="title"/>
          </p:nvPr>
        </p:nvSpPr>
        <p:spPr>
          <a:prstGeom prst="rect">
            <a:avLst/>
          </a:prstGeom>
        </p:spPr>
        <p:txBody>
          <a:bodyPr/>
          <a:lstStyle/>
          <a:p>
            <a:pPr/>
          </a:p>
        </p:txBody>
      </p:sp>
      <p:sp>
        <p:nvSpPr>
          <p:cNvPr id="814" name="Shape 814"/>
          <p:cNvSpPr/>
          <p:nvPr>
            <p:ph type="body" idx="1"/>
          </p:nvPr>
        </p:nvSpPr>
        <p:spPr>
          <a:prstGeom prst="rect">
            <a:avLst/>
          </a:prstGeom>
        </p:spPr>
        <p:txBody>
          <a:bodyPr/>
          <a:lstStyle/>
          <a:p>
            <a:pPr/>
          </a:p>
        </p:txBody>
      </p:sp>
      <p:pic>
        <p:nvPicPr>
          <p:cNvPr id="815" name="09-11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9" name="Shape 819"/>
          <p:cNvSpPr/>
          <p:nvPr>
            <p:ph type="title"/>
          </p:nvPr>
        </p:nvSpPr>
        <p:spPr>
          <a:prstGeom prst="rect">
            <a:avLst/>
          </a:prstGeom>
        </p:spPr>
        <p:txBody>
          <a:bodyPr/>
          <a:lstStyle/>
          <a:p>
            <a:pPr/>
          </a:p>
        </p:txBody>
      </p:sp>
      <p:sp>
        <p:nvSpPr>
          <p:cNvPr id="820" name="Shape 820"/>
          <p:cNvSpPr/>
          <p:nvPr>
            <p:ph type="body" idx="1"/>
          </p:nvPr>
        </p:nvSpPr>
        <p:spPr>
          <a:prstGeom prst="rect">
            <a:avLst/>
          </a:prstGeom>
        </p:spPr>
        <p:txBody>
          <a:bodyPr/>
          <a:lstStyle/>
          <a:p>
            <a:pPr/>
          </a:p>
        </p:txBody>
      </p:sp>
      <p:pic>
        <p:nvPicPr>
          <p:cNvPr id="821" name="0911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ph type="title"/>
          </p:nvPr>
        </p:nvSpPr>
        <p:spPr>
          <a:prstGeom prst="rect">
            <a:avLst/>
          </a:prstGeom>
        </p:spPr>
        <p:txBody>
          <a:bodyPr/>
          <a:lstStyle/>
          <a:p>
            <a:pPr/>
          </a:p>
        </p:txBody>
      </p:sp>
      <p:sp>
        <p:nvSpPr>
          <p:cNvPr id="204" name="Shape 204"/>
          <p:cNvSpPr/>
          <p:nvPr>
            <p:ph type="body" idx="1"/>
          </p:nvPr>
        </p:nvSpPr>
        <p:spPr>
          <a:prstGeom prst="rect">
            <a:avLst/>
          </a:prstGeom>
        </p:spPr>
        <p:txBody>
          <a:bodyPr/>
          <a:lstStyle/>
          <a:p>
            <a:pPr/>
          </a:p>
        </p:txBody>
      </p:sp>
      <p:pic>
        <p:nvPicPr>
          <p:cNvPr id="205" name="09-01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Shape 209"/>
          <p:cNvSpPr/>
          <p:nvPr>
            <p:ph type="title"/>
          </p:nvPr>
        </p:nvSpPr>
        <p:spPr>
          <a:prstGeom prst="rect">
            <a:avLst/>
          </a:prstGeom>
        </p:spPr>
        <p:txBody>
          <a:bodyPr/>
          <a:lstStyle/>
          <a:p>
            <a:pPr/>
          </a:p>
        </p:txBody>
      </p:sp>
      <p:sp>
        <p:nvSpPr>
          <p:cNvPr id="210" name="Shape 210"/>
          <p:cNvSpPr/>
          <p:nvPr>
            <p:ph type="body" idx="1"/>
          </p:nvPr>
        </p:nvSpPr>
        <p:spPr>
          <a:prstGeom prst="rect">
            <a:avLst/>
          </a:prstGeom>
        </p:spPr>
        <p:txBody>
          <a:bodyPr/>
          <a:lstStyle/>
          <a:p>
            <a:pPr/>
          </a:p>
        </p:txBody>
      </p:sp>
      <p:pic>
        <p:nvPicPr>
          <p:cNvPr id="211" name="09-01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title"/>
          </p:nvPr>
        </p:nvSpPr>
        <p:spPr>
          <a:prstGeom prst="rect">
            <a:avLst/>
          </a:prstGeom>
        </p:spPr>
        <p:txBody>
          <a:bodyPr/>
          <a:lstStyle/>
          <a:p>
            <a:pPr/>
          </a:p>
        </p:txBody>
      </p:sp>
      <p:sp>
        <p:nvSpPr>
          <p:cNvPr id="216" name="Shape 216"/>
          <p:cNvSpPr/>
          <p:nvPr>
            <p:ph type="body" idx="1"/>
          </p:nvPr>
        </p:nvSpPr>
        <p:spPr>
          <a:prstGeom prst="rect">
            <a:avLst/>
          </a:prstGeom>
        </p:spPr>
        <p:txBody>
          <a:bodyPr/>
          <a:lstStyle/>
          <a:p>
            <a:pPr/>
          </a:p>
        </p:txBody>
      </p:sp>
      <p:pic>
        <p:nvPicPr>
          <p:cNvPr id="217" name="09-01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title"/>
          </p:nvPr>
        </p:nvSpPr>
        <p:spPr>
          <a:prstGeom prst="rect">
            <a:avLst/>
          </a:prstGeom>
        </p:spPr>
        <p:txBody>
          <a:bodyPr/>
          <a:lstStyle/>
          <a:p>
            <a:pPr/>
          </a:p>
        </p:txBody>
      </p:sp>
      <p:sp>
        <p:nvSpPr>
          <p:cNvPr id="222" name="Shape 222"/>
          <p:cNvSpPr/>
          <p:nvPr>
            <p:ph type="body" idx="1"/>
          </p:nvPr>
        </p:nvSpPr>
        <p:spPr>
          <a:prstGeom prst="rect">
            <a:avLst/>
          </a:prstGeom>
        </p:spPr>
        <p:txBody>
          <a:bodyPr/>
          <a:lstStyle/>
          <a:p>
            <a:pPr/>
          </a:p>
        </p:txBody>
      </p:sp>
      <p:pic>
        <p:nvPicPr>
          <p:cNvPr id="223" name="09-01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Shape 227"/>
          <p:cNvSpPr/>
          <p:nvPr>
            <p:ph type="title"/>
          </p:nvPr>
        </p:nvSpPr>
        <p:spPr>
          <a:prstGeom prst="rect">
            <a:avLst/>
          </a:prstGeom>
        </p:spPr>
        <p:txBody>
          <a:bodyPr/>
          <a:lstStyle/>
          <a:p>
            <a:pPr/>
          </a:p>
        </p:txBody>
      </p:sp>
      <p:sp>
        <p:nvSpPr>
          <p:cNvPr id="228" name="Shape 228"/>
          <p:cNvSpPr/>
          <p:nvPr>
            <p:ph type="body" idx="1"/>
          </p:nvPr>
        </p:nvSpPr>
        <p:spPr>
          <a:prstGeom prst="rect">
            <a:avLst/>
          </a:prstGeom>
        </p:spPr>
        <p:txBody>
          <a:bodyPr/>
          <a:lstStyle/>
          <a:p>
            <a:pPr/>
          </a:p>
        </p:txBody>
      </p:sp>
      <p:pic>
        <p:nvPicPr>
          <p:cNvPr id="229" name="09-01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title"/>
          </p:nvPr>
        </p:nvSpPr>
        <p:spPr>
          <a:prstGeom prst="rect">
            <a:avLst/>
          </a:prstGeom>
        </p:spPr>
        <p:txBody>
          <a:bodyPr/>
          <a:lstStyle/>
          <a:p>
            <a:pPr/>
          </a:p>
        </p:txBody>
      </p:sp>
      <p:sp>
        <p:nvSpPr>
          <p:cNvPr id="234" name="Shape 234"/>
          <p:cNvSpPr/>
          <p:nvPr>
            <p:ph type="body" idx="1"/>
          </p:nvPr>
        </p:nvSpPr>
        <p:spPr>
          <a:prstGeom prst="rect">
            <a:avLst/>
          </a:prstGeom>
        </p:spPr>
        <p:txBody>
          <a:bodyPr/>
          <a:lstStyle/>
          <a:p>
            <a:pPr/>
          </a:p>
        </p:txBody>
      </p:sp>
      <p:pic>
        <p:nvPicPr>
          <p:cNvPr id="235" name="09-01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ph type="title"/>
          </p:nvPr>
        </p:nvSpPr>
        <p:spPr>
          <a:prstGeom prst="rect">
            <a:avLst/>
          </a:prstGeom>
        </p:spPr>
        <p:txBody>
          <a:bodyPr/>
          <a:lstStyle/>
          <a:p>
            <a:pPr/>
          </a:p>
        </p:txBody>
      </p:sp>
      <p:sp>
        <p:nvSpPr>
          <p:cNvPr id="240" name="Shape 240"/>
          <p:cNvSpPr/>
          <p:nvPr>
            <p:ph type="body" idx="1"/>
          </p:nvPr>
        </p:nvSpPr>
        <p:spPr>
          <a:prstGeom prst="rect">
            <a:avLst/>
          </a:prstGeom>
        </p:spPr>
        <p:txBody>
          <a:bodyPr/>
          <a:lstStyle/>
          <a:p>
            <a:pPr/>
          </a:p>
        </p:txBody>
      </p:sp>
      <p:pic>
        <p:nvPicPr>
          <p:cNvPr id="241" name="09-01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Shape 245"/>
          <p:cNvSpPr/>
          <p:nvPr>
            <p:ph type="title"/>
          </p:nvPr>
        </p:nvSpPr>
        <p:spPr>
          <a:prstGeom prst="rect">
            <a:avLst/>
          </a:prstGeom>
        </p:spPr>
        <p:txBody>
          <a:bodyPr/>
          <a:lstStyle/>
          <a:p>
            <a:pPr/>
          </a:p>
        </p:txBody>
      </p:sp>
      <p:sp>
        <p:nvSpPr>
          <p:cNvPr id="246" name="Shape 246"/>
          <p:cNvSpPr/>
          <p:nvPr>
            <p:ph type="body" idx="1"/>
          </p:nvPr>
        </p:nvSpPr>
        <p:spPr>
          <a:prstGeom prst="rect">
            <a:avLst/>
          </a:prstGeom>
        </p:spPr>
        <p:txBody>
          <a:bodyPr/>
          <a:lstStyle/>
          <a:p>
            <a:pPr/>
          </a:p>
        </p:txBody>
      </p:sp>
      <p:pic>
        <p:nvPicPr>
          <p:cNvPr id="247" name="0901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title"/>
          </p:nvPr>
        </p:nvSpPr>
        <p:spPr>
          <a:prstGeom prst="rect">
            <a:avLst/>
          </a:prstGeom>
        </p:spPr>
        <p:txBody>
          <a:bodyPr/>
          <a:lstStyle/>
          <a:p>
            <a:pPr/>
          </a:p>
        </p:txBody>
      </p:sp>
      <p:sp>
        <p:nvSpPr>
          <p:cNvPr id="144" name="Shape 144"/>
          <p:cNvSpPr/>
          <p:nvPr>
            <p:ph type="body" idx="1"/>
          </p:nvPr>
        </p:nvSpPr>
        <p:spPr>
          <a:prstGeom prst="rect">
            <a:avLst/>
          </a:prstGeom>
        </p:spPr>
        <p:txBody>
          <a:bodyPr/>
          <a:lstStyle/>
          <a:p>
            <a:pPr/>
          </a:p>
        </p:txBody>
      </p:sp>
      <p:pic>
        <p:nvPicPr>
          <p:cNvPr id="145" name="0900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Shape 251"/>
          <p:cNvSpPr/>
          <p:nvPr>
            <p:ph type="title"/>
          </p:nvPr>
        </p:nvSpPr>
        <p:spPr>
          <a:prstGeom prst="rect">
            <a:avLst/>
          </a:prstGeom>
        </p:spPr>
        <p:txBody>
          <a:bodyPr/>
          <a:lstStyle/>
          <a:p>
            <a:pPr/>
          </a:p>
        </p:txBody>
      </p:sp>
      <p:sp>
        <p:nvSpPr>
          <p:cNvPr id="252" name="Shape 252"/>
          <p:cNvSpPr/>
          <p:nvPr>
            <p:ph type="body" idx="1"/>
          </p:nvPr>
        </p:nvSpPr>
        <p:spPr>
          <a:prstGeom prst="rect">
            <a:avLst/>
          </a:prstGeom>
        </p:spPr>
        <p:txBody>
          <a:bodyPr/>
          <a:lstStyle/>
          <a:p>
            <a:pPr/>
          </a:p>
        </p:txBody>
      </p:sp>
      <p:pic>
        <p:nvPicPr>
          <p:cNvPr id="253" name="09-02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Shape 257"/>
          <p:cNvSpPr/>
          <p:nvPr>
            <p:ph type="title"/>
          </p:nvPr>
        </p:nvSpPr>
        <p:spPr>
          <a:prstGeom prst="rect">
            <a:avLst/>
          </a:prstGeom>
        </p:spPr>
        <p:txBody>
          <a:bodyPr/>
          <a:lstStyle/>
          <a:p>
            <a:pPr/>
          </a:p>
        </p:txBody>
      </p:sp>
      <p:sp>
        <p:nvSpPr>
          <p:cNvPr id="258" name="Shape 258"/>
          <p:cNvSpPr/>
          <p:nvPr>
            <p:ph type="body" idx="1"/>
          </p:nvPr>
        </p:nvSpPr>
        <p:spPr>
          <a:prstGeom prst="rect">
            <a:avLst/>
          </a:prstGeom>
        </p:spPr>
        <p:txBody>
          <a:bodyPr/>
          <a:lstStyle/>
          <a:p>
            <a:pPr/>
          </a:p>
        </p:txBody>
      </p:sp>
      <p:pic>
        <p:nvPicPr>
          <p:cNvPr id="259" name="09-02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Shape 263"/>
          <p:cNvSpPr/>
          <p:nvPr>
            <p:ph type="title"/>
          </p:nvPr>
        </p:nvSpPr>
        <p:spPr>
          <a:prstGeom prst="rect">
            <a:avLst/>
          </a:prstGeom>
        </p:spPr>
        <p:txBody>
          <a:bodyPr/>
          <a:lstStyle/>
          <a:p>
            <a:pPr/>
          </a:p>
        </p:txBody>
      </p:sp>
      <p:sp>
        <p:nvSpPr>
          <p:cNvPr id="264" name="Shape 264"/>
          <p:cNvSpPr/>
          <p:nvPr>
            <p:ph type="body" idx="1"/>
          </p:nvPr>
        </p:nvSpPr>
        <p:spPr>
          <a:prstGeom prst="rect">
            <a:avLst/>
          </a:prstGeom>
        </p:spPr>
        <p:txBody>
          <a:bodyPr/>
          <a:lstStyle/>
          <a:p>
            <a:pPr/>
          </a:p>
        </p:txBody>
      </p:sp>
      <p:pic>
        <p:nvPicPr>
          <p:cNvPr id="265" name="09-02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Shape 269"/>
          <p:cNvSpPr/>
          <p:nvPr>
            <p:ph type="title"/>
          </p:nvPr>
        </p:nvSpPr>
        <p:spPr>
          <a:prstGeom prst="rect">
            <a:avLst/>
          </a:prstGeom>
        </p:spPr>
        <p:txBody>
          <a:bodyPr/>
          <a:lstStyle/>
          <a:p>
            <a:pPr/>
          </a:p>
        </p:txBody>
      </p:sp>
      <p:sp>
        <p:nvSpPr>
          <p:cNvPr id="270" name="Shape 270"/>
          <p:cNvSpPr/>
          <p:nvPr>
            <p:ph type="body" idx="1"/>
          </p:nvPr>
        </p:nvSpPr>
        <p:spPr>
          <a:prstGeom prst="rect">
            <a:avLst/>
          </a:prstGeom>
        </p:spPr>
        <p:txBody>
          <a:bodyPr/>
          <a:lstStyle/>
          <a:p>
            <a:pPr/>
          </a:p>
        </p:txBody>
      </p:sp>
      <p:pic>
        <p:nvPicPr>
          <p:cNvPr id="271" name="0902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5" name="Shape 275"/>
          <p:cNvSpPr/>
          <p:nvPr>
            <p:ph type="title"/>
          </p:nvPr>
        </p:nvSpPr>
        <p:spPr>
          <a:prstGeom prst="rect">
            <a:avLst/>
          </a:prstGeom>
        </p:spPr>
        <p:txBody>
          <a:bodyPr/>
          <a:lstStyle/>
          <a:p>
            <a:pPr/>
          </a:p>
        </p:txBody>
      </p:sp>
      <p:sp>
        <p:nvSpPr>
          <p:cNvPr id="276" name="Shape 276"/>
          <p:cNvSpPr/>
          <p:nvPr>
            <p:ph type="body" idx="1"/>
          </p:nvPr>
        </p:nvSpPr>
        <p:spPr>
          <a:prstGeom prst="rect">
            <a:avLst/>
          </a:prstGeom>
        </p:spPr>
        <p:txBody>
          <a:bodyPr/>
          <a:lstStyle/>
          <a:p>
            <a:pPr/>
          </a:p>
        </p:txBody>
      </p:sp>
      <p:pic>
        <p:nvPicPr>
          <p:cNvPr id="277" name="09-02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title"/>
          </p:nvPr>
        </p:nvSpPr>
        <p:spPr>
          <a:prstGeom prst="rect">
            <a:avLst/>
          </a:prstGeom>
        </p:spPr>
        <p:txBody>
          <a:bodyPr/>
          <a:lstStyle/>
          <a:p>
            <a:pPr/>
          </a:p>
        </p:txBody>
      </p:sp>
      <p:sp>
        <p:nvSpPr>
          <p:cNvPr id="282" name="Shape 282"/>
          <p:cNvSpPr/>
          <p:nvPr>
            <p:ph type="body" idx="1"/>
          </p:nvPr>
        </p:nvSpPr>
        <p:spPr>
          <a:prstGeom prst="rect">
            <a:avLst/>
          </a:prstGeom>
        </p:spPr>
        <p:txBody>
          <a:bodyPr/>
          <a:lstStyle/>
          <a:p>
            <a:pPr/>
          </a:p>
        </p:txBody>
      </p:sp>
      <p:pic>
        <p:nvPicPr>
          <p:cNvPr id="283" name="18-015b.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title"/>
          </p:nvPr>
        </p:nvSpPr>
        <p:spPr>
          <a:prstGeom prst="rect">
            <a:avLst/>
          </a:prstGeom>
        </p:spPr>
        <p:txBody>
          <a:bodyPr/>
          <a:lstStyle/>
          <a:p>
            <a:pPr/>
          </a:p>
        </p:txBody>
      </p:sp>
      <p:sp>
        <p:nvSpPr>
          <p:cNvPr id="288" name="Shape 288"/>
          <p:cNvSpPr/>
          <p:nvPr>
            <p:ph type="body" idx="1"/>
          </p:nvPr>
        </p:nvSpPr>
        <p:spPr>
          <a:prstGeom prst="rect">
            <a:avLst/>
          </a:prstGeom>
        </p:spPr>
        <p:txBody>
          <a:bodyPr/>
          <a:lstStyle/>
          <a:p>
            <a:pPr/>
          </a:p>
        </p:txBody>
      </p:sp>
      <p:pic>
        <p:nvPicPr>
          <p:cNvPr id="289" name="09-02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title"/>
          </p:nvPr>
        </p:nvSpPr>
        <p:spPr>
          <a:prstGeom prst="rect">
            <a:avLst/>
          </a:prstGeom>
        </p:spPr>
        <p:txBody>
          <a:bodyPr/>
          <a:lstStyle/>
          <a:p>
            <a:pPr/>
          </a:p>
        </p:txBody>
      </p:sp>
      <p:sp>
        <p:nvSpPr>
          <p:cNvPr id="294" name="Shape 294"/>
          <p:cNvSpPr/>
          <p:nvPr>
            <p:ph type="body" idx="1"/>
          </p:nvPr>
        </p:nvSpPr>
        <p:spPr>
          <a:prstGeom prst="rect">
            <a:avLst/>
          </a:prstGeom>
        </p:spPr>
        <p:txBody>
          <a:bodyPr/>
          <a:lstStyle/>
          <a:p>
            <a:pPr/>
          </a:p>
        </p:txBody>
      </p:sp>
      <p:pic>
        <p:nvPicPr>
          <p:cNvPr id="295" name="09-02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ph type="title"/>
          </p:nvPr>
        </p:nvSpPr>
        <p:spPr>
          <a:prstGeom prst="rect">
            <a:avLst/>
          </a:prstGeom>
        </p:spPr>
        <p:txBody>
          <a:bodyPr/>
          <a:lstStyle/>
          <a:p>
            <a:pPr/>
          </a:p>
        </p:txBody>
      </p:sp>
      <p:sp>
        <p:nvSpPr>
          <p:cNvPr id="300" name="Shape 300"/>
          <p:cNvSpPr/>
          <p:nvPr>
            <p:ph type="body" idx="1"/>
          </p:nvPr>
        </p:nvSpPr>
        <p:spPr>
          <a:prstGeom prst="rect">
            <a:avLst/>
          </a:prstGeom>
        </p:spPr>
        <p:txBody>
          <a:bodyPr/>
          <a:lstStyle/>
          <a:p>
            <a:pPr/>
          </a:p>
        </p:txBody>
      </p:sp>
      <p:pic>
        <p:nvPicPr>
          <p:cNvPr id="301" name="09-02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Shape 305"/>
          <p:cNvSpPr/>
          <p:nvPr>
            <p:ph type="title"/>
          </p:nvPr>
        </p:nvSpPr>
        <p:spPr>
          <a:prstGeom prst="rect">
            <a:avLst/>
          </a:prstGeom>
        </p:spPr>
        <p:txBody>
          <a:bodyPr/>
          <a:lstStyle/>
          <a:p>
            <a:pPr/>
          </a:p>
        </p:txBody>
      </p:sp>
      <p:sp>
        <p:nvSpPr>
          <p:cNvPr id="306" name="Shape 306"/>
          <p:cNvSpPr/>
          <p:nvPr>
            <p:ph type="body" idx="1"/>
          </p:nvPr>
        </p:nvSpPr>
        <p:spPr>
          <a:prstGeom prst="rect">
            <a:avLst/>
          </a:prstGeom>
        </p:spPr>
        <p:txBody>
          <a:bodyPr/>
          <a:lstStyle/>
          <a:p>
            <a:pPr/>
          </a:p>
        </p:txBody>
      </p:sp>
      <p:pic>
        <p:nvPicPr>
          <p:cNvPr id="307" name="09-02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title"/>
          </p:nvPr>
        </p:nvSpPr>
        <p:spPr>
          <a:prstGeom prst="rect">
            <a:avLst/>
          </a:prstGeom>
        </p:spPr>
        <p:txBody>
          <a:bodyPr/>
          <a:lstStyle/>
          <a:p>
            <a:pPr/>
          </a:p>
        </p:txBody>
      </p:sp>
      <p:sp>
        <p:nvSpPr>
          <p:cNvPr id="150" name="Shape 150"/>
          <p:cNvSpPr/>
          <p:nvPr>
            <p:ph type="body" idx="1"/>
          </p:nvPr>
        </p:nvSpPr>
        <p:spPr>
          <a:prstGeom prst="rect">
            <a:avLst/>
          </a:prstGeom>
        </p:spPr>
        <p:txBody>
          <a:bodyPr/>
          <a:lstStyle/>
          <a:p>
            <a:pPr/>
          </a:p>
        </p:txBody>
      </p:sp>
      <p:pic>
        <p:nvPicPr>
          <p:cNvPr id="151" name="09-00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1" name="Shape 311"/>
          <p:cNvSpPr/>
          <p:nvPr>
            <p:ph type="title"/>
          </p:nvPr>
        </p:nvSpPr>
        <p:spPr>
          <a:prstGeom prst="rect">
            <a:avLst/>
          </a:prstGeom>
        </p:spPr>
        <p:txBody>
          <a:bodyPr/>
          <a:lstStyle/>
          <a:p>
            <a:pPr/>
          </a:p>
        </p:txBody>
      </p:sp>
      <p:sp>
        <p:nvSpPr>
          <p:cNvPr id="312" name="Shape 312"/>
          <p:cNvSpPr/>
          <p:nvPr>
            <p:ph type="body" idx="1"/>
          </p:nvPr>
        </p:nvSpPr>
        <p:spPr>
          <a:prstGeom prst="rect">
            <a:avLst/>
          </a:prstGeom>
        </p:spPr>
        <p:txBody>
          <a:bodyPr/>
          <a:lstStyle/>
          <a:p>
            <a:pPr/>
          </a:p>
        </p:txBody>
      </p:sp>
      <p:pic>
        <p:nvPicPr>
          <p:cNvPr id="313" name="09-03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Shape 317"/>
          <p:cNvSpPr/>
          <p:nvPr>
            <p:ph type="title"/>
          </p:nvPr>
        </p:nvSpPr>
        <p:spPr>
          <a:prstGeom prst="rect">
            <a:avLst/>
          </a:prstGeom>
        </p:spPr>
        <p:txBody>
          <a:bodyPr/>
          <a:lstStyle/>
          <a:p>
            <a:pPr/>
          </a:p>
        </p:txBody>
      </p:sp>
      <p:sp>
        <p:nvSpPr>
          <p:cNvPr id="318" name="Shape 318"/>
          <p:cNvSpPr/>
          <p:nvPr>
            <p:ph type="body" idx="1"/>
          </p:nvPr>
        </p:nvSpPr>
        <p:spPr>
          <a:prstGeom prst="rect">
            <a:avLst/>
          </a:prstGeom>
        </p:spPr>
        <p:txBody>
          <a:bodyPr/>
          <a:lstStyle/>
          <a:p>
            <a:pPr/>
          </a:p>
        </p:txBody>
      </p:sp>
      <p:pic>
        <p:nvPicPr>
          <p:cNvPr id="319" name="09-03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ph type="title"/>
          </p:nvPr>
        </p:nvSpPr>
        <p:spPr>
          <a:prstGeom prst="rect">
            <a:avLst/>
          </a:prstGeom>
        </p:spPr>
        <p:txBody>
          <a:bodyPr/>
          <a:lstStyle/>
          <a:p>
            <a:pPr/>
          </a:p>
        </p:txBody>
      </p:sp>
      <p:sp>
        <p:nvSpPr>
          <p:cNvPr id="324" name="Shape 324"/>
          <p:cNvSpPr/>
          <p:nvPr>
            <p:ph type="body" idx="1"/>
          </p:nvPr>
        </p:nvSpPr>
        <p:spPr>
          <a:prstGeom prst="rect">
            <a:avLst/>
          </a:prstGeom>
        </p:spPr>
        <p:txBody>
          <a:bodyPr/>
          <a:lstStyle/>
          <a:p>
            <a:pPr/>
          </a:p>
        </p:txBody>
      </p:sp>
      <p:pic>
        <p:nvPicPr>
          <p:cNvPr id="325" name="09-03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9" name="Shape 329"/>
          <p:cNvSpPr/>
          <p:nvPr>
            <p:ph type="title"/>
          </p:nvPr>
        </p:nvSpPr>
        <p:spPr>
          <a:prstGeom prst="rect">
            <a:avLst/>
          </a:prstGeom>
        </p:spPr>
        <p:txBody>
          <a:bodyPr/>
          <a:lstStyle/>
          <a:p>
            <a:pPr/>
          </a:p>
        </p:txBody>
      </p:sp>
      <p:sp>
        <p:nvSpPr>
          <p:cNvPr id="330" name="Shape 330"/>
          <p:cNvSpPr/>
          <p:nvPr>
            <p:ph type="body" idx="1"/>
          </p:nvPr>
        </p:nvSpPr>
        <p:spPr>
          <a:prstGeom prst="rect">
            <a:avLst/>
          </a:prstGeom>
        </p:spPr>
        <p:txBody>
          <a:bodyPr/>
          <a:lstStyle/>
          <a:p>
            <a:pPr/>
          </a:p>
        </p:txBody>
      </p:sp>
      <p:pic>
        <p:nvPicPr>
          <p:cNvPr id="331" name="09-03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Shape 335"/>
          <p:cNvSpPr/>
          <p:nvPr>
            <p:ph type="title"/>
          </p:nvPr>
        </p:nvSpPr>
        <p:spPr>
          <a:prstGeom prst="rect">
            <a:avLst/>
          </a:prstGeom>
        </p:spPr>
        <p:txBody>
          <a:bodyPr/>
          <a:lstStyle/>
          <a:p>
            <a:pPr/>
          </a:p>
        </p:txBody>
      </p:sp>
      <p:sp>
        <p:nvSpPr>
          <p:cNvPr id="336" name="Shape 336"/>
          <p:cNvSpPr/>
          <p:nvPr>
            <p:ph type="body" idx="1"/>
          </p:nvPr>
        </p:nvSpPr>
        <p:spPr>
          <a:prstGeom prst="rect">
            <a:avLst/>
          </a:prstGeom>
        </p:spPr>
        <p:txBody>
          <a:bodyPr/>
          <a:lstStyle/>
          <a:p>
            <a:pPr/>
          </a:p>
        </p:txBody>
      </p:sp>
      <p:pic>
        <p:nvPicPr>
          <p:cNvPr id="337" name="09-03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1" name="Shape 341"/>
          <p:cNvSpPr/>
          <p:nvPr>
            <p:ph type="title"/>
          </p:nvPr>
        </p:nvSpPr>
        <p:spPr>
          <a:prstGeom prst="rect">
            <a:avLst/>
          </a:prstGeom>
        </p:spPr>
        <p:txBody>
          <a:bodyPr/>
          <a:lstStyle/>
          <a:p>
            <a:pPr/>
          </a:p>
        </p:txBody>
      </p:sp>
      <p:sp>
        <p:nvSpPr>
          <p:cNvPr id="342" name="Shape 342"/>
          <p:cNvSpPr/>
          <p:nvPr>
            <p:ph type="body" idx="1"/>
          </p:nvPr>
        </p:nvSpPr>
        <p:spPr>
          <a:prstGeom prst="rect">
            <a:avLst/>
          </a:prstGeom>
        </p:spPr>
        <p:txBody>
          <a:bodyPr/>
          <a:lstStyle/>
          <a:p>
            <a:pPr/>
          </a:p>
        </p:txBody>
      </p:sp>
      <p:pic>
        <p:nvPicPr>
          <p:cNvPr id="343" name="09-03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7" name="Shape 347"/>
          <p:cNvSpPr/>
          <p:nvPr>
            <p:ph type="title"/>
          </p:nvPr>
        </p:nvSpPr>
        <p:spPr>
          <a:prstGeom prst="rect">
            <a:avLst/>
          </a:prstGeom>
        </p:spPr>
        <p:txBody>
          <a:bodyPr/>
          <a:lstStyle/>
          <a:p>
            <a:pPr/>
          </a:p>
        </p:txBody>
      </p:sp>
      <p:sp>
        <p:nvSpPr>
          <p:cNvPr id="348" name="Shape 348"/>
          <p:cNvSpPr/>
          <p:nvPr>
            <p:ph type="body" idx="1"/>
          </p:nvPr>
        </p:nvSpPr>
        <p:spPr>
          <a:prstGeom prst="rect">
            <a:avLst/>
          </a:prstGeom>
        </p:spPr>
        <p:txBody>
          <a:bodyPr/>
          <a:lstStyle/>
          <a:p>
            <a:pPr/>
          </a:p>
        </p:txBody>
      </p:sp>
      <p:pic>
        <p:nvPicPr>
          <p:cNvPr id="349" name="0900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3" name="Shape 353"/>
          <p:cNvSpPr/>
          <p:nvPr>
            <p:ph type="title"/>
          </p:nvPr>
        </p:nvSpPr>
        <p:spPr>
          <a:prstGeom prst="rect">
            <a:avLst/>
          </a:prstGeom>
        </p:spPr>
        <p:txBody>
          <a:bodyPr/>
          <a:lstStyle/>
          <a:p>
            <a:pPr/>
          </a:p>
        </p:txBody>
      </p:sp>
      <p:sp>
        <p:nvSpPr>
          <p:cNvPr id="354" name="Shape 354"/>
          <p:cNvSpPr/>
          <p:nvPr>
            <p:ph type="body" idx="1"/>
          </p:nvPr>
        </p:nvSpPr>
        <p:spPr>
          <a:prstGeom prst="rect">
            <a:avLst/>
          </a:prstGeom>
        </p:spPr>
        <p:txBody>
          <a:bodyPr/>
          <a:lstStyle/>
          <a:p>
            <a:pPr/>
          </a:p>
        </p:txBody>
      </p:sp>
      <p:pic>
        <p:nvPicPr>
          <p:cNvPr id="355" name="09-03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9" name="Shape 359"/>
          <p:cNvSpPr/>
          <p:nvPr>
            <p:ph type="title"/>
          </p:nvPr>
        </p:nvSpPr>
        <p:spPr>
          <a:prstGeom prst="rect">
            <a:avLst/>
          </a:prstGeom>
        </p:spPr>
        <p:txBody>
          <a:bodyPr/>
          <a:lstStyle/>
          <a:p>
            <a:pPr/>
          </a:p>
        </p:txBody>
      </p:sp>
      <p:sp>
        <p:nvSpPr>
          <p:cNvPr id="360" name="Shape 360"/>
          <p:cNvSpPr/>
          <p:nvPr>
            <p:ph type="body" idx="1"/>
          </p:nvPr>
        </p:nvSpPr>
        <p:spPr>
          <a:prstGeom prst="rect">
            <a:avLst/>
          </a:prstGeom>
        </p:spPr>
        <p:txBody>
          <a:bodyPr/>
          <a:lstStyle/>
          <a:p>
            <a:pPr/>
          </a:p>
        </p:txBody>
      </p:sp>
      <p:pic>
        <p:nvPicPr>
          <p:cNvPr id="361" name="0904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5" name="Shape 365"/>
          <p:cNvSpPr/>
          <p:nvPr>
            <p:ph type="title"/>
          </p:nvPr>
        </p:nvSpPr>
        <p:spPr>
          <a:prstGeom prst="rect">
            <a:avLst/>
          </a:prstGeom>
        </p:spPr>
        <p:txBody>
          <a:bodyPr/>
          <a:lstStyle/>
          <a:p>
            <a:pPr/>
          </a:p>
        </p:txBody>
      </p:sp>
      <p:sp>
        <p:nvSpPr>
          <p:cNvPr id="366" name="Shape 366"/>
          <p:cNvSpPr/>
          <p:nvPr>
            <p:ph type="body" idx="1"/>
          </p:nvPr>
        </p:nvSpPr>
        <p:spPr>
          <a:prstGeom prst="rect">
            <a:avLst/>
          </a:prstGeom>
        </p:spPr>
        <p:txBody>
          <a:bodyPr/>
          <a:lstStyle/>
          <a:p>
            <a:pPr/>
          </a:p>
        </p:txBody>
      </p:sp>
      <p:pic>
        <p:nvPicPr>
          <p:cNvPr id="367" name="09-03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title"/>
          </p:nvPr>
        </p:nvSpPr>
        <p:spPr>
          <a:prstGeom prst="rect">
            <a:avLst/>
          </a:prstGeom>
        </p:spPr>
        <p:txBody>
          <a:bodyPr/>
          <a:lstStyle/>
          <a:p>
            <a:pPr/>
          </a:p>
        </p:txBody>
      </p:sp>
      <p:sp>
        <p:nvSpPr>
          <p:cNvPr id="156" name="Shape 156"/>
          <p:cNvSpPr/>
          <p:nvPr>
            <p:ph type="body" idx="1"/>
          </p:nvPr>
        </p:nvSpPr>
        <p:spPr>
          <a:prstGeom prst="rect">
            <a:avLst/>
          </a:prstGeom>
        </p:spPr>
        <p:txBody>
          <a:bodyPr/>
          <a:lstStyle/>
          <a:p>
            <a:pPr/>
          </a:p>
        </p:txBody>
      </p:sp>
      <p:pic>
        <p:nvPicPr>
          <p:cNvPr id="157" name="09-00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1" name="Shape 371"/>
          <p:cNvSpPr/>
          <p:nvPr>
            <p:ph type="title"/>
          </p:nvPr>
        </p:nvSpPr>
        <p:spPr>
          <a:prstGeom prst="rect">
            <a:avLst/>
          </a:prstGeom>
        </p:spPr>
        <p:txBody>
          <a:bodyPr/>
          <a:lstStyle/>
          <a:p>
            <a:pPr/>
          </a:p>
        </p:txBody>
      </p:sp>
      <p:sp>
        <p:nvSpPr>
          <p:cNvPr id="372" name="Shape 372"/>
          <p:cNvSpPr/>
          <p:nvPr>
            <p:ph type="body" idx="1"/>
          </p:nvPr>
        </p:nvSpPr>
        <p:spPr>
          <a:prstGeom prst="rect">
            <a:avLst/>
          </a:prstGeom>
        </p:spPr>
        <p:txBody>
          <a:bodyPr/>
          <a:lstStyle/>
          <a:p>
            <a:pPr/>
          </a:p>
        </p:txBody>
      </p:sp>
      <p:pic>
        <p:nvPicPr>
          <p:cNvPr id="373" name="09-04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Shape 377"/>
          <p:cNvSpPr/>
          <p:nvPr>
            <p:ph type="title"/>
          </p:nvPr>
        </p:nvSpPr>
        <p:spPr>
          <a:prstGeom prst="rect">
            <a:avLst/>
          </a:prstGeom>
        </p:spPr>
        <p:txBody>
          <a:bodyPr/>
          <a:lstStyle/>
          <a:p>
            <a:pPr/>
          </a:p>
        </p:txBody>
      </p:sp>
      <p:sp>
        <p:nvSpPr>
          <p:cNvPr id="378" name="Shape 378"/>
          <p:cNvSpPr/>
          <p:nvPr>
            <p:ph type="body" idx="1"/>
          </p:nvPr>
        </p:nvSpPr>
        <p:spPr>
          <a:prstGeom prst="rect">
            <a:avLst/>
          </a:prstGeom>
        </p:spPr>
        <p:txBody>
          <a:bodyPr/>
          <a:lstStyle/>
          <a:p>
            <a:pPr/>
          </a:p>
        </p:txBody>
      </p:sp>
      <p:pic>
        <p:nvPicPr>
          <p:cNvPr id="379" name="18-03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3" name="Shape 383"/>
          <p:cNvSpPr/>
          <p:nvPr>
            <p:ph type="title"/>
          </p:nvPr>
        </p:nvSpPr>
        <p:spPr>
          <a:prstGeom prst="rect">
            <a:avLst/>
          </a:prstGeom>
        </p:spPr>
        <p:txBody>
          <a:bodyPr/>
          <a:lstStyle/>
          <a:p>
            <a:pPr/>
          </a:p>
        </p:txBody>
      </p:sp>
      <p:sp>
        <p:nvSpPr>
          <p:cNvPr id="384" name="Shape 384"/>
          <p:cNvSpPr/>
          <p:nvPr>
            <p:ph type="body" idx="1"/>
          </p:nvPr>
        </p:nvSpPr>
        <p:spPr>
          <a:prstGeom prst="rect">
            <a:avLst/>
          </a:prstGeom>
        </p:spPr>
        <p:txBody>
          <a:bodyPr/>
          <a:lstStyle/>
          <a:p>
            <a:pPr/>
          </a:p>
        </p:txBody>
      </p:sp>
      <p:pic>
        <p:nvPicPr>
          <p:cNvPr id="385" name="09-04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9" name="Shape 389"/>
          <p:cNvSpPr/>
          <p:nvPr>
            <p:ph type="title"/>
          </p:nvPr>
        </p:nvSpPr>
        <p:spPr>
          <a:prstGeom prst="rect">
            <a:avLst/>
          </a:prstGeom>
        </p:spPr>
        <p:txBody>
          <a:bodyPr/>
          <a:lstStyle/>
          <a:p>
            <a:pPr/>
          </a:p>
        </p:txBody>
      </p:sp>
      <p:sp>
        <p:nvSpPr>
          <p:cNvPr id="390" name="Shape 390"/>
          <p:cNvSpPr/>
          <p:nvPr>
            <p:ph type="body" idx="1"/>
          </p:nvPr>
        </p:nvSpPr>
        <p:spPr>
          <a:prstGeom prst="rect">
            <a:avLst/>
          </a:prstGeom>
        </p:spPr>
        <p:txBody>
          <a:bodyPr/>
          <a:lstStyle/>
          <a:p>
            <a:pPr/>
          </a:p>
        </p:txBody>
      </p:sp>
      <p:pic>
        <p:nvPicPr>
          <p:cNvPr id="391" name="09-04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Shape 395"/>
          <p:cNvSpPr/>
          <p:nvPr>
            <p:ph type="title"/>
          </p:nvPr>
        </p:nvSpPr>
        <p:spPr>
          <a:prstGeom prst="rect">
            <a:avLst/>
          </a:prstGeom>
        </p:spPr>
        <p:txBody>
          <a:bodyPr/>
          <a:lstStyle/>
          <a:p>
            <a:pPr/>
          </a:p>
        </p:txBody>
      </p:sp>
      <p:sp>
        <p:nvSpPr>
          <p:cNvPr id="396" name="Shape 396"/>
          <p:cNvSpPr/>
          <p:nvPr>
            <p:ph type="body" idx="1"/>
          </p:nvPr>
        </p:nvSpPr>
        <p:spPr>
          <a:prstGeom prst="rect">
            <a:avLst/>
          </a:prstGeom>
        </p:spPr>
        <p:txBody>
          <a:bodyPr/>
          <a:lstStyle/>
          <a:p>
            <a:pPr/>
          </a:p>
        </p:txBody>
      </p:sp>
      <p:pic>
        <p:nvPicPr>
          <p:cNvPr id="397" name="09-04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Shape 401"/>
          <p:cNvSpPr/>
          <p:nvPr>
            <p:ph type="title"/>
          </p:nvPr>
        </p:nvSpPr>
        <p:spPr>
          <a:prstGeom prst="rect">
            <a:avLst/>
          </a:prstGeom>
        </p:spPr>
        <p:txBody>
          <a:bodyPr/>
          <a:lstStyle/>
          <a:p>
            <a:pPr/>
          </a:p>
        </p:txBody>
      </p:sp>
      <p:sp>
        <p:nvSpPr>
          <p:cNvPr id="402" name="Shape 402"/>
          <p:cNvSpPr/>
          <p:nvPr>
            <p:ph type="body" idx="1"/>
          </p:nvPr>
        </p:nvSpPr>
        <p:spPr>
          <a:prstGeom prst="rect">
            <a:avLst/>
          </a:prstGeom>
        </p:spPr>
        <p:txBody>
          <a:bodyPr/>
          <a:lstStyle/>
          <a:p>
            <a:pPr/>
          </a:p>
        </p:txBody>
      </p:sp>
      <p:pic>
        <p:nvPicPr>
          <p:cNvPr id="403" name="0905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Shape 407"/>
          <p:cNvSpPr/>
          <p:nvPr>
            <p:ph type="title"/>
          </p:nvPr>
        </p:nvSpPr>
        <p:spPr>
          <a:prstGeom prst="rect">
            <a:avLst/>
          </a:prstGeom>
        </p:spPr>
        <p:txBody>
          <a:bodyPr/>
          <a:lstStyle/>
          <a:p>
            <a:pPr/>
          </a:p>
        </p:txBody>
      </p:sp>
      <p:sp>
        <p:nvSpPr>
          <p:cNvPr id="408" name="Shape 408"/>
          <p:cNvSpPr/>
          <p:nvPr>
            <p:ph type="body" idx="1"/>
          </p:nvPr>
        </p:nvSpPr>
        <p:spPr>
          <a:prstGeom prst="rect">
            <a:avLst/>
          </a:prstGeom>
        </p:spPr>
        <p:txBody>
          <a:bodyPr/>
          <a:lstStyle/>
          <a:p>
            <a:pPr/>
          </a:p>
        </p:txBody>
      </p:sp>
      <p:pic>
        <p:nvPicPr>
          <p:cNvPr id="409" name="0905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3" name="Shape 413"/>
          <p:cNvSpPr/>
          <p:nvPr>
            <p:ph type="title"/>
          </p:nvPr>
        </p:nvSpPr>
        <p:spPr>
          <a:prstGeom prst="rect">
            <a:avLst/>
          </a:prstGeom>
        </p:spPr>
        <p:txBody>
          <a:bodyPr/>
          <a:lstStyle/>
          <a:p>
            <a:pPr/>
          </a:p>
        </p:txBody>
      </p:sp>
      <p:sp>
        <p:nvSpPr>
          <p:cNvPr id="414" name="Shape 414"/>
          <p:cNvSpPr/>
          <p:nvPr>
            <p:ph type="body" idx="1"/>
          </p:nvPr>
        </p:nvSpPr>
        <p:spPr>
          <a:prstGeom prst="rect">
            <a:avLst/>
          </a:prstGeom>
        </p:spPr>
        <p:txBody>
          <a:bodyPr/>
          <a:lstStyle/>
          <a:p>
            <a:pPr/>
          </a:p>
        </p:txBody>
      </p:sp>
      <p:pic>
        <p:nvPicPr>
          <p:cNvPr id="415" name="09-04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9" name="Shape 419"/>
          <p:cNvSpPr/>
          <p:nvPr>
            <p:ph type="title"/>
          </p:nvPr>
        </p:nvSpPr>
        <p:spPr>
          <a:prstGeom prst="rect">
            <a:avLst/>
          </a:prstGeom>
        </p:spPr>
        <p:txBody>
          <a:bodyPr/>
          <a:lstStyle/>
          <a:p>
            <a:pPr/>
          </a:p>
        </p:txBody>
      </p:sp>
      <p:sp>
        <p:nvSpPr>
          <p:cNvPr id="420" name="Shape 420"/>
          <p:cNvSpPr/>
          <p:nvPr>
            <p:ph type="body" idx="1"/>
          </p:nvPr>
        </p:nvSpPr>
        <p:spPr>
          <a:prstGeom prst="rect">
            <a:avLst/>
          </a:prstGeom>
        </p:spPr>
        <p:txBody>
          <a:bodyPr/>
          <a:lstStyle/>
          <a:p>
            <a:pPr/>
          </a:p>
        </p:txBody>
      </p:sp>
      <p:pic>
        <p:nvPicPr>
          <p:cNvPr id="421" name="09-04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5" name="Shape 425"/>
          <p:cNvSpPr/>
          <p:nvPr>
            <p:ph type="title"/>
          </p:nvPr>
        </p:nvSpPr>
        <p:spPr>
          <a:prstGeom prst="rect">
            <a:avLst/>
          </a:prstGeom>
        </p:spPr>
        <p:txBody>
          <a:bodyPr/>
          <a:lstStyle/>
          <a:p>
            <a:pPr/>
          </a:p>
        </p:txBody>
      </p:sp>
      <p:sp>
        <p:nvSpPr>
          <p:cNvPr id="426" name="Shape 426"/>
          <p:cNvSpPr/>
          <p:nvPr>
            <p:ph type="body" idx="1"/>
          </p:nvPr>
        </p:nvSpPr>
        <p:spPr>
          <a:prstGeom prst="rect">
            <a:avLst/>
          </a:prstGeom>
        </p:spPr>
        <p:txBody>
          <a:bodyPr/>
          <a:lstStyle/>
          <a:p>
            <a:pPr/>
          </a:p>
        </p:txBody>
      </p:sp>
      <p:pic>
        <p:nvPicPr>
          <p:cNvPr id="427" name="09-04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ph type="title"/>
          </p:nvPr>
        </p:nvSpPr>
        <p:spPr>
          <a:prstGeom prst="rect">
            <a:avLst/>
          </a:prstGeom>
        </p:spPr>
        <p:txBody>
          <a:bodyPr/>
          <a:lstStyle/>
          <a:p>
            <a:pPr/>
          </a:p>
        </p:txBody>
      </p:sp>
      <p:sp>
        <p:nvSpPr>
          <p:cNvPr id="162" name="Shape 162"/>
          <p:cNvSpPr/>
          <p:nvPr>
            <p:ph type="body" idx="1"/>
          </p:nvPr>
        </p:nvSpPr>
        <p:spPr>
          <a:prstGeom prst="rect">
            <a:avLst/>
          </a:prstGeom>
        </p:spPr>
        <p:txBody>
          <a:bodyPr/>
          <a:lstStyle/>
          <a:p>
            <a:pPr/>
          </a:p>
        </p:txBody>
      </p:sp>
      <p:pic>
        <p:nvPicPr>
          <p:cNvPr id="163" name="09-00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1" name="Shape 431"/>
          <p:cNvSpPr/>
          <p:nvPr>
            <p:ph type="title"/>
          </p:nvPr>
        </p:nvSpPr>
        <p:spPr>
          <a:prstGeom prst="rect">
            <a:avLst/>
          </a:prstGeom>
        </p:spPr>
        <p:txBody>
          <a:bodyPr/>
          <a:lstStyle/>
          <a:p>
            <a:pPr/>
          </a:p>
        </p:txBody>
      </p:sp>
      <p:sp>
        <p:nvSpPr>
          <p:cNvPr id="432" name="Shape 432"/>
          <p:cNvSpPr/>
          <p:nvPr>
            <p:ph type="body" idx="1"/>
          </p:nvPr>
        </p:nvSpPr>
        <p:spPr>
          <a:prstGeom prst="rect">
            <a:avLst/>
          </a:prstGeom>
        </p:spPr>
        <p:txBody>
          <a:bodyPr/>
          <a:lstStyle/>
          <a:p>
            <a:pPr/>
          </a:p>
        </p:txBody>
      </p:sp>
      <p:pic>
        <p:nvPicPr>
          <p:cNvPr id="433" name="0905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7" name="Shape 437"/>
          <p:cNvSpPr/>
          <p:nvPr>
            <p:ph type="title"/>
          </p:nvPr>
        </p:nvSpPr>
        <p:spPr>
          <a:prstGeom prst="rect">
            <a:avLst/>
          </a:prstGeom>
        </p:spPr>
        <p:txBody>
          <a:bodyPr/>
          <a:lstStyle/>
          <a:p>
            <a:pPr/>
          </a:p>
        </p:txBody>
      </p:sp>
      <p:sp>
        <p:nvSpPr>
          <p:cNvPr id="438" name="Shape 438"/>
          <p:cNvSpPr/>
          <p:nvPr>
            <p:ph type="body" idx="1"/>
          </p:nvPr>
        </p:nvSpPr>
        <p:spPr>
          <a:prstGeom prst="rect">
            <a:avLst/>
          </a:prstGeom>
        </p:spPr>
        <p:txBody>
          <a:bodyPr/>
          <a:lstStyle/>
          <a:p>
            <a:pPr/>
          </a:p>
        </p:txBody>
      </p:sp>
      <p:pic>
        <p:nvPicPr>
          <p:cNvPr id="439" name="09-05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3" name="Shape 443"/>
          <p:cNvSpPr/>
          <p:nvPr>
            <p:ph type="title"/>
          </p:nvPr>
        </p:nvSpPr>
        <p:spPr>
          <a:prstGeom prst="rect">
            <a:avLst/>
          </a:prstGeom>
        </p:spPr>
        <p:txBody>
          <a:bodyPr/>
          <a:lstStyle/>
          <a:p>
            <a:pPr/>
          </a:p>
        </p:txBody>
      </p:sp>
      <p:sp>
        <p:nvSpPr>
          <p:cNvPr id="444" name="Shape 444"/>
          <p:cNvSpPr/>
          <p:nvPr>
            <p:ph type="body" idx="1"/>
          </p:nvPr>
        </p:nvSpPr>
        <p:spPr>
          <a:prstGeom prst="rect">
            <a:avLst/>
          </a:prstGeom>
        </p:spPr>
        <p:txBody>
          <a:bodyPr/>
          <a:lstStyle/>
          <a:p>
            <a:pPr/>
          </a:p>
        </p:txBody>
      </p:sp>
      <p:pic>
        <p:nvPicPr>
          <p:cNvPr id="445" name="09-05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9" name="Shape 449"/>
          <p:cNvSpPr/>
          <p:nvPr>
            <p:ph type="title"/>
          </p:nvPr>
        </p:nvSpPr>
        <p:spPr>
          <a:prstGeom prst="rect">
            <a:avLst/>
          </a:prstGeom>
        </p:spPr>
        <p:txBody>
          <a:bodyPr/>
          <a:lstStyle/>
          <a:p>
            <a:pPr/>
          </a:p>
        </p:txBody>
      </p:sp>
      <p:sp>
        <p:nvSpPr>
          <p:cNvPr id="450" name="Shape 450"/>
          <p:cNvSpPr/>
          <p:nvPr>
            <p:ph type="body" idx="1"/>
          </p:nvPr>
        </p:nvSpPr>
        <p:spPr>
          <a:prstGeom prst="rect">
            <a:avLst/>
          </a:prstGeom>
        </p:spPr>
        <p:txBody>
          <a:bodyPr/>
          <a:lstStyle/>
          <a:p>
            <a:pPr/>
          </a:p>
        </p:txBody>
      </p:sp>
      <p:pic>
        <p:nvPicPr>
          <p:cNvPr id="451" name="09-05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5" name="Shape 455"/>
          <p:cNvSpPr/>
          <p:nvPr>
            <p:ph type="title"/>
          </p:nvPr>
        </p:nvSpPr>
        <p:spPr>
          <a:prstGeom prst="rect">
            <a:avLst/>
          </a:prstGeom>
        </p:spPr>
        <p:txBody>
          <a:bodyPr/>
          <a:lstStyle/>
          <a:p>
            <a:pPr/>
          </a:p>
        </p:txBody>
      </p:sp>
      <p:sp>
        <p:nvSpPr>
          <p:cNvPr id="456" name="Shape 456"/>
          <p:cNvSpPr/>
          <p:nvPr>
            <p:ph type="body" idx="1"/>
          </p:nvPr>
        </p:nvSpPr>
        <p:spPr>
          <a:prstGeom prst="rect">
            <a:avLst/>
          </a:prstGeom>
        </p:spPr>
        <p:txBody>
          <a:bodyPr/>
          <a:lstStyle/>
          <a:p>
            <a:pPr/>
          </a:p>
        </p:txBody>
      </p:sp>
      <p:pic>
        <p:nvPicPr>
          <p:cNvPr id="457" name="09-05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1" name="Shape 461"/>
          <p:cNvSpPr/>
          <p:nvPr>
            <p:ph type="title"/>
          </p:nvPr>
        </p:nvSpPr>
        <p:spPr>
          <a:prstGeom prst="rect">
            <a:avLst/>
          </a:prstGeom>
        </p:spPr>
        <p:txBody>
          <a:bodyPr/>
          <a:lstStyle/>
          <a:p>
            <a:pPr/>
          </a:p>
        </p:txBody>
      </p:sp>
      <p:sp>
        <p:nvSpPr>
          <p:cNvPr id="462" name="Shape 462"/>
          <p:cNvSpPr/>
          <p:nvPr>
            <p:ph type="body" idx="1"/>
          </p:nvPr>
        </p:nvSpPr>
        <p:spPr>
          <a:prstGeom prst="rect">
            <a:avLst/>
          </a:prstGeom>
        </p:spPr>
        <p:txBody>
          <a:bodyPr/>
          <a:lstStyle/>
          <a:p>
            <a:pPr/>
          </a:p>
        </p:txBody>
      </p:sp>
      <p:pic>
        <p:nvPicPr>
          <p:cNvPr id="463" name="09-05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7" name="Shape 467"/>
          <p:cNvSpPr/>
          <p:nvPr>
            <p:ph type="title"/>
          </p:nvPr>
        </p:nvSpPr>
        <p:spPr>
          <a:prstGeom prst="rect">
            <a:avLst/>
          </a:prstGeom>
        </p:spPr>
        <p:txBody>
          <a:bodyPr/>
          <a:lstStyle/>
          <a:p>
            <a:pPr/>
          </a:p>
        </p:txBody>
      </p:sp>
      <p:sp>
        <p:nvSpPr>
          <p:cNvPr id="468" name="Shape 468"/>
          <p:cNvSpPr/>
          <p:nvPr>
            <p:ph type="body" idx="1"/>
          </p:nvPr>
        </p:nvSpPr>
        <p:spPr>
          <a:prstGeom prst="rect">
            <a:avLst/>
          </a:prstGeom>
        </p:spPr>
        <p:txBody>
          <a:bodyPr/>
          <a:lstStyle/>
          <a:p>
            <a:pPr/>
          </a:p>
        </p:txBody>
      </p:sp>
      <p:pic>
        <p:nvPicPr>
          <p:cNvPr id="469" name="09-05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3" name="Shape 473"/>
          <p:cNvSpPr/>
          <p:nvPr>
            <p:ph type="title"/>
          </p:nvPr>
        </p:nvSpPr>
        <p:spPr>
          <a:prstGeom prst="rect">
            <a:avLst/>
          </a:prstGeom>
        </p:spPr>
        <p:txBody>
          <a:bodyPr/>
          <a:lstStyle/>
          <a:p>
            <a:pPr/>
          </a:p>
        </p:txBody>
      </p:sp>
      <p:sp>
        <p:nvSpPr>
          <p:cNvPr id="474" name="Shape 474"/>
          <p:cNvSpPr/>
          <p:nvPr>
            <p:ph type="body" idx="1"/>
          </p:nvPr>
        </p:nvSpPr>
        <p:spPr>
          <a:prstGeom prst="rect">
            <a:avLst/>
          </a:prstGeom>
        </p:spPr>
        <p:txBody>
          <a:bodyPr/>
          <a:lstStyle/>
          <a:p>
            <a:pPr/>
          </a:p>
        </p:txBody>
      </p:sp>
      <p:pic>
        <p:nvPicPr>
          <p:cNvPr id="475" name="09-05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9" name="Shape 479"/>
          <p:cNvSpPr/>
          <p:nvPr>
            <p:ph type="title"/>
          </p:nvPr>
        </p:nvSpPr>
        <p:spPr>
          <a:prstGeom prst="rect">
            <a:avLst/>
          </a:prstGeom>
        </p:spPr>
        <p:txBody>
          <a:bodyPr/>
          <a:lstStyle/>
          <a:p>
            <a:pPr/>
          </a:p>
        </p:txBody>
      </p:sp>
      <p:sp>
        <p:nvSpPr>
          <p:cNvPr id="480" name="Shape 480"/>
          <p:cNvSpPr/>
          <p:nvPr>
            <p:ph type="body" idx="1"/>
          </p:nvPr>
        </p:nvSpPr>
        <p:spPr>
          <a:prstGeom prst="rect">
            <a:avLst/>
          </a:prstGeom>
        </p:spPr>
        <p:txBody>
          <a:bodyPr/>
          <a:lstStyle/>
          <a:p>
            <a:pPr/>
          </a:p>
        </p:txBody>
      </p:sp>
      <p:pic>
        <p:nvPicPr>
          <p:cNvPr id="481" name="09-05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5" name="Shape 485"/>
          <p:cNvSpPr/>
          <p:nvPr>
            <p:ph type="title"/>
          </p:nvPr>
        </p:nvSpPr>
        <p:spPr>
          <a:prstGeom prst="rect">
            <a:avLst/>
          </a:prstGeom>
        </p:spPr>
        <p:txBody>
          <a:bodyPr/>
          <a:lstStyle/>
          <a:p>
            <a:pPr/>
          </a:p>
        </p:txBody>
      </p:sp>
      <p:sp>
        <p:nvSpPr>
          <p:cNvPr id="486" name="Shape 486"/>
          <p:cNvSpPr/>
          <p:nvPr>
            <p:ph type="body" idx="1"/>
          </p:nvPr>
        </p:nvSpPr>
        <p:spPr>
          <a:prstGeom prst="rect">
            <a:avLst/>
          </a:prstGeom>
        </p:spPr>
        <p:txBody>
          <a:bodyPr/>
          <a:lstStyle/>
          <a:p>
            <a:pPr/>
          </a:p>
        </p:txBody>
      </p:sp>
      <p:pic>
        <p:nvPicPr>
          <p:cNvPr id="487" name="09-05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Shape 167"/>
          <p:cNvSpPr/>
          <p:nvPr>
            <p:ph type="title"/>
          </p:nvPr>
        </p:nvSpPr>
        <p:spPr>
          <a:prstGeom prst="rect">
            <a:avLst/>
          </a:prstGeom>
        </p:spPr>
        <p:txBody>
          <a:bodyPr/>
          <a:lstStyle/>
          <a:p>
            <a:pPr/>
          </a:p>
        </p:txBody>
      </p:sp>
      <p:sp>
        <p:nvSpPr>
          <p:cNvPr id="168" name="Shape 168"/>
          <p:cNvSpPr/>
          <p:nvPr>
            <p:ph type="body" idx="1"/>
          </p:nvPr>
        </p:nvSpPr>
        <p:spPr>
          <a:prstGeom prst="rect">
            <a:avLst/>
          </a:prstGeom>
        </p:spPr>
        <p:txBody>
          <a:bodyPr/>
          <a:lstStyle/>
          <a:p>
            <a:pPr/>
          </a:p>
        </p:txBody>
      </p:sp>
      <p:pic>
        <p:nvPicPr>
          <p:cNvPr id="169" name="09-00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1" name="Shape 491"/>
          <p:cNvSpPr/>
          <p:nvPr>
            <p:ph type="title"/>
          </p:nvPr>
        </p:nvSpPr>
        <p:spPr>
          <a:prstGeom prst="rect">
            <a:avLst/>
          </a:prstGeom>
        </p:spPr>
        <p:txBody>
          <a:bodyPr/>
          <a:lstStyle/>
          <a:p>
            <a:pPr/>
          </a:p>
        </p:txBody>
      </p:sp>
      <p:sp>
        <p:nvSpPr>
          <p:cNvPr id="492" name="Shape 492"/>
          <p:cNvSpPr/>
          <p:nvPr>
            <p:ph type="body" idx="1"/>
          </p:nvPr>
        </p:nvSpPr>
        <p:spPr>
          <a:prstGeom prst="rect">
            <a:avLst/>
          </a:prstGeom>
        </p:spPr>
        <p:txBody>
          <a:bodyPr/>
          <a:lstStyle/>
          <a:p>
            <a:pPr/>
          </a:p>
        </p:txBody>
      </p:sp>
      <p:pic>
        <p:nvPicPr>
          <p:cNvPr id="493" name="09-06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7" name="Shape 497"/>
          <p:cNvSpPr/>
          <p:nvPr>
            <p:ph type="title"/>
          </p:nvPr>
        </p:nvSpPr>
        <p:spPr>
          <a:prstGeom prst="rect">
            <a:avLst/>
          </a:prstGeom>
        </p:spPr>
        <p:txBody>
          <a:bodyPr/>
          <a:lstStyle/>
          <a:p>
            <a:pPr/>
          </a:p>
        </p:txBody>
      </p:sp>
      <p:sp>
        <p:nvSpPr>
          <p:cNvPr id="498" name="Shape 498"/>
          <p:cNvSpPr/>
          <p:nvPr>
            <p:ph type="body" idx="1"/>
          </p:nvPr>
        </p:nvSpPr>
        <p:spPr>
          <a:prstGeom prst="rect">
            <a:avLst/>
          </a:prstGeom>
        </p:spPr>
        <p:txBody>
          <a:bodyPr/>
          <a:lstStyle/>
          <a:p>
            <a:pPr/>
          </a:p>
        </p:txBody>
      </p:sp>
      <p:pic>
        <p:nvPicPr>
          <p:cNvPr id="499" name="09-06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3" name="Shape 503"/>
          <p:cNvSpPr/>
          <p:nvPr>
            <p:ph type="title"/>
          </p:nvPr>
        </p:nvSpPr>
        <p:spPr>
          <a:prstGeom prst="rect">
            <a:avLst/>
          </a:prstGeom>
        </p:spPr>
        <p:txBody>
          <a:bodyPr/>
          <a:lstStyle/>
          <a:p>
            <a:pPr/>
          </a:p>
        </p:txBody>
      </p:sp>
      <p:sp>
        <p:nvSpPr>
          <p:cNvPr id="504" name="Shape 504"/>
          <p:cNvSpPr/>
          <p:nvPr>
            <p:ph type="body" idx="1"/>
          </p:nvPr>
        </p:nvSpPr>
        <p:spPr>
          <a:prstGeom prst="rect">
            <a:avLst/>
          </a:prstGeom>
        </p:spPr>
        <p:txBody>
          <a:bodyPr/>
          <a:lstStyle/>
          <a:p>
            <a:pPr/>
          </a:p>
        </p:txBody>
      </p:sp>
      <p:pic>
        <p:nvPicPr>
          <p:cNvPr id="505" name="09-06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9" name="Shape 509"/>
          <p:cNvSpPr/>
          <p:nvPr>
            <p:ph type="title"/>
          </p:nvPr>
        </p:nvSpPr>
        <p:spPr>
          <a:prstGeom prst="rect">
            <a:avLst/>
          </a:prstGeom>
        </p:spPr>
        <p:txBody>
          <a:bodyPr/>
          <a:lstStyle/>
          <a:p>
            <a:pPr/>
          </a:p>
        </p:txBody>
      </p:sp>
      <p:sp>
        <p:nvSpPr>
          <p:cNvPr id="510" name="Shape 510"/>
          <p:cNvSpPr/>
          <p:nvPr>
            <p:ph type="body" idx="1"/>
          </p:nvPr>
        </p:nvSpPr>
        <p:spPr>
          <a:prstGeom prst="rect">
            <a:avLst/>
          </a:prstGeom>
        </p:spPr>
        <p:txBody>
          <a:bodyPr/>
          <a:lstStyle/>
          <a:p>
            <a:pPr/>
          </a:p>
        </p:txBody>
      </p:sp>
      <p:pic>
        <p:nvPicPr>
          <p:cNvPr id="511" name="09-06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5" name="Shape 515"/>
          <p:cNvSpPr/>
          <p:nvPr>
            <p:ph type="title"/>
          </p:nvPr>
        </p:nvSpPr>
        <p:spPr>
          <a:prstGeom prst="rect">
            <a:avLst/>
          </a:prstGeom>
        </p:spPr>
        <p:txBody>
          <a:bodyPr/>
          <a:lstStyle/>
          <a:p>
            <a:pPr/>
          </a:p>
        </p:txBody>
      </p:sp>
      <p:sp>
        <p:nvSpPr>
          <p:cNvPr id="516" name="Shape 516"/>
          <p:cNvSpPr/>
          <p:nvPr>
            <p:ph type="body" idx="1"/>
          </p:nvPr>
        </p:nvSpPr>
        <p:spPr>
          <a:prstGeom prst="rect">
            <a:avLst/>
          </a:prstGeom>
        </p:spPr>
        <p:txBody>
          <a:bodyPr/>
          <a:lstStyle/>
          <a:p>
            <a:pPr/>
          </a:p>
        </p:txBody>
      </p:sp>
      <p:pic>
        <p:nvPicPr>
          <p:cNvPr id="517" name="09-06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1" name="Shape 521"/>
          <p:cNvSpPr/>
          <p:nvPr>
            <p:ph type="title"/>
          </p:nvPr>
        </p:nvSpPr>
        <p:spPr>
          <a:prstGeom prst="rect">
            <a:avLst/>
          </a:prstGeom>
        </p:spPr>
        <p:txBody>
          <a:bodyPr/>
          <a:lstStyle/>
          <a:p>
            <a:pPr/>
          </a:p>
        </p:txBody>
      </p:sp>
      <p:sp>
        <p:nvSpPr>
          <p:cNvPr id="522" name="Shape 522"/>
          <p:cNvSpPr/>
          <p:nvPr>
            <p:ph type="body" idx="1"/>
          </p:nvPr>
        </p:nvSpPr>
        <p:spPr>
          <a:prstGeom prst="rect">
            <a:avLst/>
          </a:prstGeom>
        </p:spPr>
        <p:txBody>
          <a:bodyPr/>
          <a:lstStyle/>
          <a:p>
            <a:pPr/>
          </a:p>
        </p:txBody>
      </p:sp>
      <p:pic>
        <p:nvPicPr>
          <p:cNvPr id="523" name="09-06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7" name="Shape 527"/>
          <p:cNvSpPr/>
          <p:nvPr>
            <p:ph type="title"/>
          </p:nvPr>
        </p:nvSpPr>
        <p:spPr>
          <a:prstGeom prst="rect">
            <a:avLst/>
          </a:prstGeom>
        </p:spPr>
        <p:txBody>
          <a:bodyPr/>
          <a:lstStyle/>
          <a:p>
            <a:pPr/>
          </a:p>
        </p:txBody>
      </p:sp>
      <p:sp>
        <p:nvSpPr>
          <p:cNvPr id="528" name="Shape 528"/>
          <p:cNvSpPr/>
          <p:nvPr>
            <p:ph type="body" idx="1"/>
          </p:nvPr>
        </p:nvSpPr>
        <p:spPr>
          <a:prstGeom prst="rect">
            <a:avLst/>
          </a:prstGeom>
        </p:spPr>
        <p:txBody>
          <a:bodyPr/>
          <a:lstStyle/>
          <a:p>
            <a:pPr/>
          </a:p>
        </p:txBody>
      </p:sp>
      <p:pic>
        <p:nvPicPr>
          <p:cNvPr id="529" name="09-06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3" name="Shape 533"/>
          <p:cNvSpPr/>
          <p:nvPr>
            <p:ph type="title"/>
          </p:nvPr>
        </p:nvSpPr>
        <p:spPr>
          <a:prstGeom prst="rect">
            <a:avLst/>
          </a:prstGeom>
        </p:spPr>
        <p:txBody>
          <a:bodyPr/>
          <a:lstStyle/>
          <a:p>
            <a:pPr/>
          </a:p>
        </p:txBody>
      </p:sp>
      <p:sp>
        <p:nvSpPr>
          <p:cNvPr id="534" name="Shape 534"/>
          <p:cNvSpPr/>
          <p:nvPr>
            <p:ph type="body" idx="1"/>
          </p:nvPr>
        </p:nvSpPr>
        <p:spPr>
          <a:prstGeom prst="rect">
            <a:avLst/>
          </a:prstGeom>
        </p:spPr>
        <p:txBody>
          <a:bodyPr/>
          <a:lstStyle/>
          <a:p>
            <a:pPr/>
          </a:p>
        </p:txBody>
      </p:sp>
      <p:pic>
        <p:nvPicPr>
          <p:cNvPr id="535" name="09-06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9" name="Shape 539"/>
          <p:cNvSpPr/>
          <p:nvPr>
            <p:ph type="title"/>
          </p:nvPr>
        </p:nvSpPr>
        <p:spPr>
          <a:prstGeom prst="rect">
            <a:avLst/>
          </a:prstGeom>
        </p:spPr>
        <p:txBody>
          <a:bodyPr/>
          <a:lstStyle/>
          <a:p>
            <a:pPr/>
          </a:p>
        </p:txBody>
      </p:sp>
      <p:sp>
        <p:nvSpPr>
          <p:cNvPr id="540" name="Shape 540"/>
          <p:cNvSpPr/>
          <p:nvPr>
            <p:ph type="body" idx="1"/>
          </p:nvPr>
        </p:nvSpPr>
        <p:spPr>
          <a:prstGeom prst="rect">
            <a:avLst/>
          </a:prstGeom>
        </p:spPr>
        <p:txBody>
          <a:bodyPr/>
          <a:lstStyle/>
          <a:p>
            <a:pPr/>
          </a:p>
        </p:txBody>
      </p:sp>
      <p:pic>
        <p:nvPicPr>
          <p:cNvPr id="541" name="09-06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5" name="Shape 545"/>
          <p:cNvSpPr/>
          <p:nvPr>
            <p:ph type="title"/>
          </p:nvPr>
        </p:nvSpPr>
        <p:spPr>
          <a:prstGeom prst="rect">
            <a:avLst/>
          </a:prstGeom>
        </p:spPr>
        <p:txBody>
          <a:bodyPr/>
          <a:lstStyle/>
          <a:p>
            <a:pPr/>
          </a:p>
        </p:txBody>
      </p:sp>
      <p:sp>
        <p:nvSpPr>
          <p:cNvPr id="546" name="Shape 546"/>
          <p:cNvSpPr/>
          <p:nvPr>
            <p:ph type="body" idx="1"/>
          </p:nvPr>
        </p:nvSpPr>
        <p:spPr>
          <a:prstGeom prst="rect">
            <a:avLst/>
          </a:prstGeom>
        </p:spPr>
        <p:txBody>
          <a:bodyPr/>
          <a:lstStyle/>
          <a:p>
            <a:pPr/>
          </a:p>
        </p:txBody>
      </p:sp>
      <p:pic>
        <p:nvPicPr>
          <p:cNvPr id="547" name="09-06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ph type="title"/>
          </p:nvPr>
        </p:nvSpPr>
        <p:spPr>
          <a:prstGeom prst="rect">
            <a:avLst/>
          </a:prstGeom>
        </p:spPr>
        <p:txBody>
          <a:bodyPr/>
          <a:lstStyle/>
          <a:p>
            <a:pPr/>
          </a:p>
        </p:txBody>
      </p:sp>
      <p:sp>
        <p:nvSpPr>
          <p:cNvPr id="174" name="Shape 174"/>
          <p:cNvSpPr/>
          <p:nvPr>
            <p:ph type="body" idx="1"/>
          </p:nvPr>
        </p:nvSpPr>
        <p:spPr>
          <a:prstGeom prst="rect">
            <a:avLst/>
          </a:prstGeom>
        </p:spPr>
        <p:txBody>
          <a:bodyPr/>
          <a:lstStyle/>
          <a:p>
            <a:pPr/>
          </a:p>
        </p:txBody>
      </p:sp>
      <p:pic>
        <p:nvPicPr>
          <p:cNvPr id="175" name="09-00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1" name="Shape 551"/>
          <p:cNvSpPr/>
          <p:nvPr>
            <p:ph type="title"/>
          </p:nvPr>
        </p:nvSpPr>
        <p:spPr>
          <a:prstGeom prst="rect">
            <a:avLst/>
          </a:prstGeom>
        </p:spPr>
        <p:txBody>
          <a:bodyPr/>
          <a:lstStyle/>
          <a:p>
            <a:pPr/>
          </a:p>
        </p:txBody>
      </p:sp>
      <p:sp>
        <p:nvSpPr>
          <p:cNvPr id="552" name="Shape 552"/>
          <p:cNvSpPr/>
          <p:nvPr>
            <p:ph type="body" idx="1"/>
          </p:nvPr>
        </p:nvSpPr>
        <p:spPr>
          <a:prstGeom prst="rect">
            <a:avLst/>
          </a:prstGeom>
        </p:spPr>
        <p:txBody>
          <a:bodyPr/>
          <a:lstStyle/>
          <a:p>
            <a:pPr/>
          </a:p>
        </p:txBody>
      </p:sp>
      <p:pic>
        <p:nvPicPr>
          <p:cNvPr id="553" name="09-07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7" name="Shape 557"/>
          <p:cNvSpPr/>
          <p:nvPr>
            <p:ph type="title"/>
          </p:nvPr>
        </p:nvSpPr>
        <p:spPr>
          <a:prstGeom prst="rect">
            <a:avLst/>
          </a:prstGeom>
        </p:spPr>
        <p:txBody>
          <a:bodyPr/>
          <a:lstStyle/>
          <a:p>
            <a:pPr/>
          </a:p>
        </p:txBody>
      </p:sp>
      <p:sp>
        <p:nvSpPr>
          <p:cNvPr id="558" name="Shape 558"/>
          <p:cNvSpPr/>
          <p:nvPr>
            <p:ph type="body" idx="1"/>
          </p:nvPr>
        </p:nvSpPr>
        <p:spPr>
          <a:prstGeom prst="rect">
            <a:avLst/>
          </a:prstGeom>
        </p:spPr>
        <p:txBody>
          <a:bodyPr/>
          <a:lstStyle/>
          <a:p>
            <a:pPr/>
          </a:p>
        </p:txBody>
      </p:sp>
      <p:pic>
        <p:nvPicPr>
          <p:cNvPr id="559" name="09-07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3" name="Shape 563"/>
          <p:cNvSpPr/>
          <p:nvPr>
            <p:ph type="title"/>
          </p:nvPr>
        </p:nvSpPr>
        <p:spPr>
          <a:prstGeom prst="rect">
            <a:avLst/>
          </a:prstGeom>
        </p:spPr>
        <p:txBody>
          <a:bodyPr/>
          <a:lstStyle/>
          <a:p>
            <a:pPr/>
          </a:p>
        </p:txBody>
      </p:sp>
      <p:sp>
        <p:nvSpPr>
          <p:cNvPr id="564" name="Shape 564"/>
          <p:cNvSpPr/>
          <p:nvPr>
            <p:ph type="body" idx="1"/>
          </p:nvPr>
        </p:nvSpPr>
        <p:spPr>
          <a:prstGeom prst="rect">
            <a:avLst/>
          </a:prstGeom>
        </p:spPr>
        <p:txBody>
          <a:bodyPr/>
          <a:lstStyle/>
          <a:p>
            <a:pPr/>
          </a:p>
        </p:txBody>
      </p:sp>
      <p:pic>
        <p:nvPicPr>
          <p:cNvPr id="565" name="09-07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9" name="Shape 569"/>
          <p:cNvSpPr/>
          <p:nvPr>
            <p:ph type="title"/>
          </p:nvPr>
        </p:nvSpPr>
        <p:spPr>
          <a:prstGeom prst="rect">
            <a:avLst/>
          </a:prstGeom>
        </p:spPr>
        <p:txBody>
          <a:bodyPr/>
          <a:lstStyle/>
          <a:p>
            <a:pPr/>
          </a:p>
        </p:txBody>
      </p:sp>
      <p:sp>
        <p:nvSpPr>
          <p:cNvPr id="570" name="Shape 570"/>
          <p:cNvSpPr/>
          <p:nvPr>
            <p:ph type="body" idx="1"/>
          </p:nvPr>
        </p:nvSpPr>
        <p:spPr>
          <a:prstGeom prst="rect">
            <a:avLst/>
          </a:prstGeom>
        </p:spPr>
        <p:txBody>
          <a:bodyPr/>
          <a:lstStyle/>
          <a:p>
            <a:pPr/>
          </a:p>
        </p:txBody>
      </p:sp>
      <p:pic>
        <p:nvPicPr>
          <p:cNvPr id="571" name="1717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5" name="Shape 575"/>
          <p:cNvSpPr/>
          <p:nvPr>
            <p:ph type="title"/>
          </p:nvPr>
        </p:nvSpPr>
        <p:spPr>
          <a:prstGeom prst="rect">
            <a:avLst/>
          </a:prstGeom>
        </p:spPr>
        <p:txBody>
          <a:bodyPr/>
          <a:lstStyle/>
          <a:p>
            <a:pPr/>
          </a:p>
        </p:txBody>
      </p:sp>
      <p:sp>
        <p:nvSpPr>
          <p:cNvPr id="576" name="Shape 576"/>
          <p:cNvSpPr/>
          <p:nvPr>
            <p:ph type="body" idx="1"/>
          </p:nvPr>
        </p:nvSpPr>
        <p:spPr>
          <a:prstGeom prst="rect">
            <a:avLst/>
          </a:prstGeom>
        </p:spPr>
        <p:txBody>
          <a:bodyPr/>
          <a:lstStyle/>
          <a:p>
            <a:pPr/>
          </a:p>
        </p:txBody>
      </p:sp>
      <p:pic>
        <p:nvPicPr>
          <p:cNvPr id="577" name="09-07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1" name="Shape 581"/>
          <p:cNvSpPr/>
          <p:nvPr>
            <p:ph type="title"/>
          </p:nvPr>
        </p:nvSpPr>
        <p:spPr>
          <a:prstGeom prst="rect">
            <a:avLst/>
          </a:prstGeom>
        </p:spPr>
        <p:txBody>
          <a:bodyPr/>
          <a:lstStyle/>
          <a:p>
            <a:pPr/>
          </a:p>
        </p:txBody>
      </p:sp>
      <p:sp>
        <p:nvSpPr>
          <p:cNvPr id="582" name="Shape 582"/>
          <p:cNvSpPr/>
          <p:nvPr>
            <p:ph type="body" idx="1"/>
          </p:nvPr>
        </p:nvSpPr>
        <p:spPr>
          <a:prstGeom prst="rect">
            <a:avLst/>
          </a:prstGeom>
        </p:spPr>
        <p:txBody>
          <a:bodyPr/>
          <a:lstStyle/>
          <a:p>
            <a:pPr/>
          </a:p>
        </p:txBody>
      </p:sp>
      <p:pic>
        <p:nvPicPr>
          <p:cNvPr id="583" name="09-07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7" name="Shape 587"/>
          <p:cNvSpPr/>
          <p:nvPr>
            <p:ph type="title"/>
          </p:nvPr>
        </p:nvSpPr>
        <p:spPr>
          <a:prstGeom prst="rect">
            <a:avLst/>
          </a:prstGeom>
        </p:spPr>
        <p:txBody>
          <a:bodyPr/>
          <a:lstStyle/>
          <a:p>
            <a:pPr/>
          </a:p>
        </p:txBody>
      </p:sp>
      <p:sp>
        <p:nvSpPr>
          <p:cNvPr id="588" name="Shape 588"/>
          <p:cNvSpPr/>
          <p:nvPr>
            <p:ph type="body" idx="1"/>
          </p:nvPr>
        </p:nvSpPr>
        <p:spPr>
          <a:prstGeom prst="rect">
            <a:avLst/>
          </a:prstGeom>
        </p:spPr>
        <p:txBody>
          <a:bodyPr/>
          <a:lstStyle/>
          <a:p>
            <a:pPr/>
          </a:p>
        </p:txBody>
      </p:sp>
      <p:pic>
        <p:nvPicPr>
          <p:cNvPr id="589" name="09-07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3" name="Shape 593"/>
          <p:cNvSpPr/>
          <p:nvPr>
            <p:ph type="title"/>
          </p:nvPr>
        </p:nvSpPr>
        <p:spPr>
          <a:prstGeom prst="rect">
            <a:avLst/>
          </a:prstGeom>
        </p:spPr>
        <p:txBody>
          <a:bodyPr/>
          <a:lstStyle/>
          <a:p>
            <a:pPr/>
          </a:p>
        </p:txBody>
      </p:sp>
      <p:sp>
        <p:nvSpPr>
          <p:cNvPr id="594" name="Shape 594"/>
          <p:cNvSpPr/>
          <p:nvPr>
            <p:ph type="body" idx="1"/>
          </p:nvPr>
        </p:nvSpPr>
        <p:spPr>
          <a:prstGeom prst="rect">
            <a:avLst/>
          </a:prstGeom>
        </p:spPr>
        <p:txBody>
          <a:bodyPr/>
          <a:lstStyle/>
          <a:p>
            <a:pPr/>
          </a:p>
        </p:txBody>
      </p:sp>
      <p:pic>
        <p:nvPicPr>
          <p:cNvPr id="595" name="09-07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9" name="Shape 599"/>
          <p:cNvSpPr/>
          <p:nvPr>
            <p:ph type="title"/>
          </p:nvPr>
        </p:nvSpPr>
        <p:spPr>
          <a:prstGeom prst="rect">
            <a:avLst/>
          </a:prstGeom>
        </p:spPr>
        <p:txBody>
          <a:bodyPr/>
          <a:lstStyle/>
          <a:p>
            <a:pPr/>
          </a:p>
        </p:txBody>
      </p:sp>
      <p:sp>
        <p:nvSpPr>
          <p:cNvPr id="600" name="Shape 600"/>
          <p:cNvSpPr/>
          <p:nvPr>
            <p:ph type="body" idx="1"/>
          </p:nvPr>
        </p:nvSpPr>
        <p:spPr>
          <a:prstGeom prst="rect">
            <a:avLst/>
          </a:prstGeom>
        </p:spPr>
        <p:txBody>
          <a:bodyPr/>
          <a:lstStyle/>
          <a:p>
            <a:pPr/>
          </a:p>
        </p:txBody>
      </p:sp>
      <p:pic>
        <p:nvPicPr>
          <p:cNvPr id="601" name="09-07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5" name="Shape 605"/>
          <p:cNvSpPr/>
          <p:nvPr>
            <p:ph type="title"/>
          </p:nvPr>
        </p:nvSpPr>
        <p:spPr>
          <a:prstGeom prst="rect">
            <a:avLst/>
          </a:prstGeom>
        </p:spPr>
        <p:txBody>
          <a:bodyPr/>
          <a:lstStyle/>
          <a:p>
            <a:pPr/>
          </a:p>
        </p:txBody>
      </p:sp>
      <p:sp>
        <p:nvSpPr>
          <p:cNvPr id="606" name="Shape 606"/>
          <p:cNvSpPr/>
          <p:nvPr>
            <p:ph type="body" idx="1"/>
          </p:nvPr>
        </p:nvSpPr>
        <p:spPr>
          <a:prstGeom prst="rect">
            <a:avLst/>
          </a:prstGeom>
        </p:spPr>
        <p:txBody>
          <a:bodyPr/>
          <a:lstStyle/>
          <a:p>
            <a:pPr/>
          </a:p>
        </p:txBody>
      </p:sp>
      <p:pic>
        <p:nvPicPr>
          <p:cNvPr id="607" name="09-07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Shape 179"/>
          <p:cNvSpPr/>
          <p:nvPr>
            <p:ph type="title"/>
          </p:nvPr>
        </p:nvSpPr>
        <p:spPr>
          <a:prstGeom prst="rect">
            <a:avLst/>
          </a:prstGeom>
        </p:spPr>
        <p:txBody>
          <a:bodyPr/>
          <a:lstStyle/>
          <a:p>
            <a:pPr/>
          </a:p>
        </p:txBody>
      </p:sp>
      <p:sp>
        <p:nvSpPr>
          <p:cNvPr id="180" name="Shape 180"/>
          <p:cNvSpPr/>
          <p:nvPr>
            <p:ph type="body" idx="1"/>
          </p:nvPr>
        </p:nvSpPr>
        <p:spPr>
          <a:prstGeom prst="rect">
            <a:avLst/>
          </a:prstGeom>
        </p:spPr>
        <p:txBody>
          <a:bodyPr/>
          <a:lstStyle/>
          <a:p>
            <a:pPr/>
          </a:p>
        </p:txBody>
      </p:sp>
      <p:pic>
        <p:nvPicPr>
          <p:cNvPr id="181" name="09-00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1" name="Shape 611"/>
          <p:cNvSpPr/>
          <p:nvPr>
            <p:ph type="title"/>
          </p:nvPr>
        </p:nvSpPr>
        <p:spPr>
          <a:prstGeom prst="rect">
            <a:avLst/>
          </a:prstGeom>
        </p:spPr>
        <p:txBody>
          <a:bodyPr/>
          <a:lstStyle/>
          <a:p>
            <a:pPr/>
            <a:r>
              <a:t> </a:t>
            </a:r>
          </a:p>
        </p:txBody>
      </p:sp>
      <p:sp>
        <p:nvSpPr>
          <p:cNvPr id="612" name="Shape 612"/>
          <p:cNvSpPr/>
          <p:nvPr>
            <p:ph type="body" idx="1"/>
          </p:nvPr>
        </p:nvSpPr>
        <p:spPr>
          <a:prstGeom prst="rect">
            <a:avLst/>
          </a:prstGeom>
        </p:spPr>
        <p:txBody>
          <a:bodyPr/>
          <a:lstStyle/>
          <a:p>
            <a:pPr/>
          </a:p>
        </p:txBody>
      </p:sp>
      <p:pic>
        <p:nvPicPr>
          <p:cNvPr id="613" name="09-08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7" name="Shape 617"/>
          <p:cNvSpPr/>
          <p:nvPr>
            <p:ph type="title"/>
          </p:nvPr>
        </p:nvSpPr>
        <p:spPr>
          <a:prstGeom prst="rect">
            <a:avLst/>
          </a:prstGeom>
        </p:spPr>
        <p:txBody>
          <a:bodyPr/>
          <a:lstStyle/>
          <a:p>
            <a:pPr/>
          </a:p>
        </p:txBody>
      </p:sp>
      <p:sp>
        <p:nvSpPr>
          <p:cNvPr id="618" name="Shape 618"/>
          <p:cNvSpPr/>
          <p:nvPr>
            <p:ph type="body" idx="1"/>
          </p:nvPr>
        </p:nvSpPr>
        <p:spPr>
          <a:prstGeom prst="rect">
            <a:avLst/>
          </a:prstGeom>
        </p:spPr>
        <p:txBody>
          <a:bodyPr/>
          <a:lstStyle/>
          <a:p>
            <a:pPr/>
          </a:p>
        </p:txBody>
      </p:sp>
      <p:pic>
        <p:nvPicPr>
          <p:cNvPr id="619" name="09-08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3" name="Shape 623"/>
          <p:cNvSpPr/>
          <p:nvPr>
            <p:ph type="title"/>
          </p:nvPr>
        </p:nvSpPr>
        <p:spPr>
          <a:prstGeom prst="rect">
            <a:avLst/>
          </a:prstGeom>
        </p:spPr>
        <p:txBody>
          <a:bodyPr/>
          <a:lstStyle/>
          <a:p>
            <a:pPr/>
          </a:p>
        </p:txBody>
      </p:sp>
      <p:sp>
        <p:nvSpPr>
          <p:cNvPr id="624" name="Shape 624"/>
          <p:cNvSpPr/>
          <p:nvPr>
            <p:ph type="body" idx="1"/>
          </p:nvPr>
        </p:nvSpPr>
        <p:spPr>
          <a:prstGeom prst="rect">
            <a:avLst/>
          </a:prstGeom>
        </p:spPr>
        <p:txBody>
          <a:bodyPr/>
          <a:lstStyle/>
          <a:p>
            <a:pPr/>
          </a:p>
        </p:txBody>
      </p:sp>
      <p:pic>
        <p:nvPicPr>
          <p:cNvPr id="625" name="09-08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9" name="Shape 629"/>
          <p:cNvSpPr/>
          <p:nvPr>
            <p:ph type="title"/>
          </p:nvPr>
        </p:nvSpPr>
        <p:spPr>
          <a:prstGeom prst="rect">
            <a:avLst/>
          </a:prstGeom>
        </p:spPr>
        <p:txBody>
          <a:bodyPr/>
          <a:lstStyle/>
          <a:p>
            <a:pPr/>
          </a:p>
        </p:txBody>
      </p:sp>
      <p:sp>
        <p:nvSpPr>
          <p:cNvPr id="630" name="Shape 630"/>
          <p:cNvSpPr/>
          <p:nvPr>
            <p:ph type="body" idx="1"/>
          </p:nvPr>
        </p:nvSpPr>
        <p:spPr>
          <a:prstGeom prst="rect">
            <a:avLst/>
          </a:prstGeom>
        </p:spPr>
        <p:txBody>
          <a:bodyPr/>
          <a:lstStyle/>
          <a:p>
            <a:pPr/>
          </a:p>
        </p:txBody>
      </p:sp>
      <p:pic>
        <p:nvPicPr>
          <p:cNvPr id="631" name="09-08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5" name="Shape 635"/>
          <p:cNvSpPr/>
          <p:nvPr>
            <p:ph type="title"/>
          </p:nvPr>
        </p:nvSpPr>
        <p:spPr>
          <a:prstGeom prst="rect">
            <a:avLst/>
          </a:prstGeom>
        </p:spPr>
        <p:txBody>
          <a:bodyPr/>
          <a:lstStyle/>
          <a:p>
            <a:pPr/>
          </a:p>
        </p:txBody>
      </p:sp>
      <p:sp>
        <p:nvSpPr>
          <p:cNvPr id="636" name="Shape 636"/>
          <p:cNvSpPr/>
          <p:nvPr>
            <p:ph type="body" idx="1"/>
          </p:nvPr>
        </p:nvSpPr>
        <p:spPr>
          <a:prstGeom prst="rect">
            <a:avLst/>
          </a:prstGeom>
        </p:spPr>
        <p:txBody>
          <a:bodyPr/>
          <a:lstStyle/>
          <a:p>
            <a:pPr/>
          </a:p>
        </p:txBody>
      </p:sp>
      <p:pic>
        <p:nvPicPr>
          <p:cNvPr id="637" name="0614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1" name="Shape 641"/>
          <p:cNvSpPr/>
          <p:nvPr>
            <p:ph type="title"/>
          </p:nvPr>
        </p:nvSpPr>
        <p:spPr>
          <a:prstGeom prst="rect">
            <a:avLst/>
          </a:prstGeom>
        </p:spPr>
        <p:txBody>
          <a:bodyPr/>
          <a:lstStyle/>
          <a:p>
            <a:pPr/>
          </a:p>
        </p:txBody>
      </p:sp>
      <p:sp>
        <p:nvSpPr>
          <p:cNvPr id="642" name="Shape 642"/>
          <p:cNvSpPr/>
          <p:nvPr>
            <p:ph type="body" idx="1"/>
          </p:nvPr>
        </p:nvSpPr>
        <p:spPr>
          <a:prstGeom prst="rect">
            <a:avLst/>
          </a:prstGeom>
        </p:spPr>
        <p:txBody>
          <a:bodyPr/>
          <a:lstStyle/>
          <a:p>
            <a:pPr/>
          </a:p>
        </p:txBody>
      </p:sp>
      <p:pic>
        <p:nvPicPr>
          <p:cNvPr id="643" name="09-08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7" name="Shape 647"/>
          <p:cNvSpPr/>
          <p:nvPr>
            <p:ph type="title"/>
          </p:nvPr>
        </p:nvSpPr>
        <p:spPr>
          <a:prstGeom prst="rect">
            <a:avLst/>
          </a:prstGeom>
        </p:spPr>
        <p:txBody>
          <a:bodyPr/>
          <a:lstStyle/>
          <a:p>
            <a:pPr/>
          </a:p>
        </p:txBody>
      </p:sp>
      <p:sp>
        <p:nvSpPr>
          <p:cNvPr id="648" name="Shape 648"/>
          <p:cNvSpPr/>
          <p:nvPr>
            <p:ph type="body" idx="1"/>
          </p:nvPr>
        </p:nvSpPr>
        <p:spPr>
          <a:prstGeom prst="rect">
            <a:avLst/>
          </a:prstGeom>
        </p:spPr>
        <p:txBody>
          <a:bodyPr/>
          <a:lstStyle/>
          <a:p>
            <a:pPr/>
          </a:p>
        </p:txBody>
      </p:sp>
      <p:pic>
        <p:nvPicPr>
          <p:cNvPr id="649" name="09-08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3" name="Shape 653"/>
          <p:cNvSpPr/>
          <p:nvPr>
            <p:ph type="title"/>
          </p:nvPr>
        </p:nvSpPr>
        <p:spPr>
          <a:prstGeom prst="rect">
            <a:avLst/>
          </a:prstGeom>
        </p:spPr>
        <p:txBody>
          <a:bodyPr/>
          <a:lstStyle/>
          <a:p>
            <a:pPr/>
          </a:p>
        </p:txBody>
      </p:sp>
      <p:sp>
        <p:nvSpPr>
          <p:cNvPr id="654" name="Shape 654"/>
          <p:cNvSpPr/>
          <p:nvPr>
            <p:ph type="body" idx="1"/>
          </p:nvPr>
        </p:nvSpPr>
        <p:spPr>
          <a:prstGeom prst="rect">
            <a:avLst/>
          </a:prstGeom>
        </p:spPr>
        <p:txBody>
          <a:bodyPr/>
          <a:lstStyle/>
          <a:p>
            <a:pPr/>
          </a:p>
        </p:txBody>
      </p:sp>
      <p:pic>
        <p:nvPicPr>
          <p:cNvPr id="655" name="09-08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9" name="Shape 659"/>
          <p:cNvSpPr/>
          <p:nvPr>
            <p:ph type="title"/>
          </p:nvPr>
        </p:nvSpPr>
        <p:spPr>
          <a:prstGeom prst="rect">
            <a:avLst/>
          </a:prstGeom>
        </p:spPr>
        <p:txBody>
          <a:bodyPr/>
          <a:lstStyle/>
          <a:p>
            <a:pPr/>
          </a:p>
        </p:txBody>
      </p:sp>
      <p:sp>
        <p:nvSpPr>
          <p:cNvPr id="660" name="Shape 660"/>
          <p:cNvSpPr/>
          <p:nvPr>
            <p:ph type="body" idx="1"/>
          </p:nvPr>
        </p:nvSpPr>
        <p:spPr>
          <a:prstGeom prst="rect">
            <a:avLst/>
          </a:prstGeom>
        </p:spPr>
        <p:txBody>
          <a:bodyPr/>
          <a:lstStyle/>
          <a:p>
            <a:pPr/>
          </a:p>
        </p:txBody>
      </p:sp>
      <p:pic>
        <p:nvPicPr>
          <p:cNvPr id="661" name="09-08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5" name="Shape 665"/>
          <p:cNvSpPr/>
          <p:nvPr>
            <p:ph type="title"/>
          </p:nvPr>
        </p:nvSpPr>
        <p:spPr>
          <a:prstGeom prst="rect">
            <a:avLst/>
          </a:prstGeom>
        </p:spPr>
        <p:txBody>
          <a:bodyPr/>
          <a:lstStyle/>
          <a:p>
            <a:pPr/>
          </a:p>
        </p:txBody>
      </p:sp>
      <p:sp>
        <p:nvSpPr>
          <p:cNvPr id="666" name="Shape 666"/>
          <p:cNvSpPr/>
          <p:nvPr>
            <p:ph type="body" idx="1"/>
          </p:nvPr>
        </p:nvSpPr>
        <p:spPr>
          <a:prstGeom prst="rect">
            <a:avLst/>
          </a:prstGeom>
        </p:spPr>
        <p:txBody>
          <a:bodyPr/>
          <a:lstStyle/>
          <a:p>
            <a:pPr/>
          </a:p>
        </p:txBody>
      </p:sp>
      <p:pic>
        <p:nvPicPr>
          <p:cNvPr id="667" name="0909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title"/>
          </p:nvPr>
        </p:nvSpPr>
        <p:spPr>
          <a:prstGeom prst="rect">
            <a:avLst/>
          </a:prstGeom>
        </p:spPr>
        <p:txBody>
          <a:bodyPr/>
          <a:lstStyle/>
          <a:p>
            <a:pPr/>
          </a:p>
        </p:txBody>
      </p:sp>
      <p:sp>
        <p:nvSpPr>
          <p:cNvPr id="186" name="Shape 186"/>
          <p:cNvSpPr/>
          <p:nvPr>
            <p:ph type="body" idx="1"/>
          </p:nvPr>
        </p:nvSpPr>
        <p:spPr>
          <a:prstGeom prst="rect">
            <a:avLst/>
          </a:prstGeom>
        </p:spPr>
        <p:txBody>
          <a:bodyPr/>
          <a:lstStyle/>
          <a:p>
            <a:pPr/>
          </a:p>
        </p:txBody>
      </p:sp>
      <p:pic>
        <p:nvPicPr>
          <p:cNvPr id="187" name="09-00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1" name="Shape 671"/>
          <p:cNvSpPr/>
          <p:nvPr>
            <p:ph type="title"/>
          </p:nvPr>
        </p:nvSpPr>
        <p:spPr>
          <a:prstGeom prst="rect">
            <a:avLst/>
          </a:prstGeom>
        </p:spPr>
        <p:txBody>
          <a:bodyPr/>
          <a:lstStyle/>
          <a:p>
            <a:pPr/>
          </a:p>
        </p:txBody>
      </p:sp>
      <p:sp>
        <p:nvSpPr>
          <p:cNvPr id="672" name="Shape 672"/>
          <p:cNvSpPr/>
          <p:nvPr>
            <p:ph type="body" idx="1"/>
          </p:nvPr>
        </p:nvSpPr>
        <p:spPr>
          <a:prstGeom prst="rect">
            <a:avLst/>
          </a:prstGeom>
        </p:spPr>
        <p:txBody>
          <a:bodyPr/>
          <a:lstStyle/>
          <a:p>
            <a:pPr/>
          </a:p>
        </p:txBody>
      </p:sp>
      <p:pic>
        <p:nvPicPr>
          <p:cNvPr id="673" name="0909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7" name="Shape 677"/>
          <p:cNvSpPr/>
          <p:nvPr>
            <p:ph type="title"/>
          </p:nvPr>
        </p:nvSpPr>
        <p:spPr>
          <a:prstGeom prst="rect">
            <a:avLst/>
          </a:prstGeom>
        </p:spPr>
        <p:txBody>
          <a:bodyPr/>
          <a:lstStyle/>
          <a:p>
            <a:pPr/>
          </a:p>
        </p:txBody>
      </p:sp>
      <p:sp>
        <p:nvSpPr>
          <p:cNvPr id="678" name="Shape 678"/>
          <p:cNvSpPr/>
          <p:nvPr>
            <p:ph type="body" idx="1"/>
          </p:nvPr>
        </p:nvSpPr>
        <p:spPr>
          <a:prstGeom prst="rect">
            <a:avLst/>
          </a:prstGeom>
        </p:spPr>
        <p:txBody>
          <a:bodyPr/>
          <a:lstStyle/>
          <a:p>
            <a:pPr/>
          </a:p>
        </p:txBody>
      </p:sp>
      <p:pic>
        <p:nvPicPr>
          <p:cNvPr id="679" name="0909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3" name="Shape 683"/>
          <p:cNvSpPr/>
          <p:nvPr>
            <p:ph type="title"/>
          </p:nvPr>
        </p:nvSpPr>
        <p:spPr>
          <a:prstGeom prst="rect">
            <a:avLst/>
          </a:prstGeom>
        </p:spPr>
        <p:txBody>
          <a:bodyPr/>
          <a:lstStyle/>
          <a:p>
            <a:pPr/>
          </a:p>
        </p:txBody>
      </p:sp>
      <p:sp>
        <p:nvSpPr>
          <p:cNvPr id="684" name="Shape 684"/>
          <p:cNvSpPr/>
          <p:nvPr>
            <p:ph type="body" idx="1"/>
          </p:nvPr>
        </p:nvSpPr>
        <p:spPr>
          <a:prstGeom prst="rect">
            <a:avLst/>
          </a:prstGeom>
        </p:spPr>
        <p:txBody>
          <a:bodyPr/>
          <a:lstStyle/>
          <a:p>
            <a:pPr/>
          </a:p>
        </p:txBody>
      </p:sp>
      <p:pic>
        <p:nvPicPr>
          <p:cNvPr id="685" name="0909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9" name="Shape 689"/>
          <p:cNvSpPr/>
          <p:nvPr>
            <p:ph type="title"/>
          </p:nvPr>
        </p:nvSpPr>
        <p:spPr>
          <a:prstGeom prst="rect">
            <a:avLst/>
          </a:prstGeom>
        </p:spPr>
        <p:txBody>
          <a:bodyPr/>
          <a:lstStyle/>
          <a:p>
            <a:pPr/>
          </a:p>
        </p:txBody>
      </p:sp>
      <p:sp>
        <p:nvSpPr>
          <p:cNvPr id="690" name="Shape 690"/>
          <p:cNvSpPr/>
          <p:nvPr>
            <p:ph type="body" idx="1"/>
          </p:nvPr>
        </p:nvSpPr>
        <p:spPr>
          <a:prstGeom prst="rect">
            <a:avLst/>
          </a:prstGeom>
        </p:spPr>
        <p:txBody>
          <a:bodyPr/>
          <a:lstStyle/>
          <a:p>
            <a:pPr/>
          </a:p>
        </p:txBody>
      </p:sp>
      <p:pic>
        <p:nvPicPr>
          <p:cNvPr id="691" name="09-09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5" name="Shape 695"/>
          <p:cNvSpPr/>
          <p:nvPr>
            <p:ph type="title"/>
          </p:nvPr>
        </p:nvSpPr>
        <p:spPr>
          <a:prstGeom prst="rect">
            <a:avLst/>
          </a:prstGeom>
        </p:spPr>
        <p:txBody>
          <a:bodyPr/>
          <a:lstStyle/>
          <a:p>
            <a:pPr/>
          </a:p>
        </p:txBody>
      </p:sp>
      <p:sp>
        <p:nvSpPr>
          <p:cNvPr id="696" name="Shape 696"/>
          <p:cNvSpPr/>
          <p:nvPr>
            <p:ph type="body" idx="1"/>
          </p:nvPr>
        </p:nvSpPr>
        <p:spPr>
          <a:prstGeom prst="rect">
            <a:avLst/>
          </a:prstGeom>
        </p:spPr>
        <p:txBody>
          <a:bodyPr/>
          <a:lstStyle/>
          <a:p>
            <a:pPr/>
          </a:p>
        </p:txBody>
      </p:sp>
      <p:pic>
        <p:nvPicPr>
          <p:cNvPr id="697" name="0909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1" name="Shape 701"/>
          <p:cNvSpPr/>
          <p:nvPr>
            <p:ph type="title"/>
          </p:nvPr>
        </p:nvSpPr>
        <p:spPr>
          <a:prstGeom prst="rect">
            <a:avLst/>
          </a:prstGeom>
        </p:spPr>
        <p:txBody>
          <a:bodyPr/>
          <a:lstStyle/>
          <a:p>
            <a:pPr/>
          </a:p>
        </p:txBody>
      </p:sp>
      <p:sp>
        <p:nvSpPr>
          <p:cNvPr id="702" name="Shape 702"/>
          <p:cNvSpPr/>
          <p:nvPr>
            <p:ph type="body" idx="1"/>
          </p:nvPr>
        </p:nvSpPr>
        <p:spPr>
          <a:prstGeom prst="rect">
            <a:avLst/>
          </a:prstGeom>
        </p:spPr>
        <p:txBody>
          <a:bodyPr/>
          <a:lstStyle/>
          <a:p>
            <a:pPr/>
          </a:p>
        </p:txBody>
      </p:sp>
      <p:pic>
        <p:nvPicPr>
          <p:cNvPr id="703" name="09-09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7" name="Shape 707"/>
          <p:cNvSpPr/>
          <p:nvPr>
            <p:ph type="title"/>
          </p:nvPr>
        </p:nvSpPr>
        <p:spPr>
          <a:prstGeom prst="rect">
            <a:avLst/>
          </a:prstGeom>
        </p:spPr>
        <p:txBody>
          <a:bodyPr/>
          <a:lstStyle/>
          <a:p>
            <a:pPr/>
          </a:p>
        </p:txBody>
      </p:sp>
      <p:sp>
        <p:nvSpPr>
          <p:cNvPr id="708" name="Shape 708"/>
          <p:cNvSpPr/>
          <p:nvPr>
            <p:ph type="body" idx="1"/>
          </p:nvPr>
        </p:nvSpPr>
        <p:spPr>
          <a:prstGeom prst="rect">
            <a:avLst/>
          </a:prstGeom>
        </p:spPr>
        <p:txBody>
          <a:bodyPr/>
          <a:lstStyle/>
          <a:p>
            <a:pPr/>
          </a:p>
        </p:txBody>
      </p:sp>
      <p:pic>
        <p:nvPicPr>
          <p:cNvPr id="709" name="09-09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3" name="Shape 713"/>
          <p:cNvSpPr/>
          <p:nvPr>
            <p:ph type="title"/>
          </p:nvPr>
        </p:nvSpPr>
        <p:spPr>
          <a:prstGeom prst="rect">
            <a:avLst/>
          </a:prstGeom>
        </p:spPr>
        <p:txBody>
          <a:bodyPr/>
          <a:lstStyle/>
          <a:p>
            <a:pPr/>
          </a:p>
        </p:txBody>
      </p:sp>
      <p:sp>
        <p:nvSpPr>
          <p:cNvPr id="714" name="Shape 714"/>
          <p:cNvSpPr/>
          <p:nvPr>
            <p:ph type="body" idx="1"/>
          </p:nvPr>
        </p:nvSpPr>
        <p:spPr>
          <a:prstGeom prst="rect">
            <a:avLst/>
          </a:prstGeom>
        </p:spPr>
        <p:txBody>
          <a:bodyPr/>
          <a:lstStyle/>
          <a:p>
            <a:pPr/>
          </a:p>
        </p:txBody>
      </p:sp>
      <p:pic>
        <p:nvPicPr>
          <p:cNvPr id="715" name="0910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9" name="Shape 719"/>
          <p:cNvSpPr/>
          <p:nvPr>
            <p:ph type="title"/>
          </p:nvPr>
        </p:nvSpPr>
        <p:spPr>
          <a:prstGeom prst="rect">
            <a:avLst/>
          </a:prstGeom>
        </p:spPr>
        <p:txBody>
          <a:bodyPr/>
          <a:lstStyle/>
          <a:p>
            <a:pPr/>
          </a:p>
        </p:txBody>
      </p:sp>
      <p:sp>
        <p:nvSpPr>
          <p:cNvPr id="720" name="Shape 720"/>
          <p:cNvSpPr/>
          <p:nvPr>
            <p:ph type="body" idx="1"/>
          </p:nvPr>
        </p:nvSpPr>
        <p:spPr>
          <a:prstGeom prst="rect">
            <a:avLst/>
          </a:prstGeom>
        </p:spPr>
        <p:txBody>
          <a:bodyPr/>
          <a:lstStyle/>
          <a:p>
            <a:pPr/>
          </a:p>
        </p:txBody>
      </p:sp>
      <p:pic>
        <p:nvPicPr>
          <p:cNvPr id="721" name="09-09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5" name="Shape 725"/>
          <p:cNvSpPr/>
          <p:nvPr>
            <p:ph type="title"/>
          </p:nvPr>
        </p:nvSpPr>
        <p:spPr>
          <a:prstGeom prst="rect">
            <a:avLst/>
          </a:prstGeom>
        </p:spPr>
        <p:txBody>
          <a:bodyPr/>
          <a:lstStyle/>
          <a:p>
            <a:pPr/>
          </a:p>
        </p:txBody>
      </p:sp>
      <p:sp>
        <p:nvSpPr>
          <p:cNvPr id="726" name="Shape 726"/>
          <p:cNvSpPr/>
          <p:nvPr>
            <p:ph type="body" idx="1"/>
          </p:nvPr>
        </p:nvSpPr>
        <p:spPr>
          <a:prstGeom prst="rect">
            <a:avLst/>
          </a:prstGeom>
        </p:spPr>
        <p:txBody>
          <a:bodyPr/>
          <a:lstStyle/>
          <a:p>
            <a:pPr/>
          </a:p>
        </p:txBody>
      </p:sp>
      <p:pic>
        <p:nvPicPr>
          <p:cNvPr id="727" name="09-09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