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.jpeg" ContentType="image/jpeg"/>
  <Override PartName="/ppt/notesSlides/notesSlide2.xml" ContentType="application/vnd.openxmlformats-officedocument.presentationml.notesSlide+xml"/>
  <Override PartName="/ppt/media/media1.mov" ContentType="video/unknown"/>
  <Override PartName="/ppt/notesSlides/notesSlide3.xml" ContentType="application/vnd.openxmlformats-officedocument.presentationml.notesSlide+xml"/>
  <Override PartName="/ppt/media/image2.jpeg" ContentType="image/jpeg"/>
  <Override PartName="/ppt/notesSlides/notesSlide4.xml" ContentType="application/vnd.openxmlformats-officedocument.presentationml.notesSlide+xml"/>
  <Override PartName="/ppt/media/image3.jpeg" ContentType="image/jpeg"/>
  <Override PartName="/ppt/notesSlides/notesSlide5.xml" ContentType="application/vnd.openxmlformats-officedocument.presentationml.notesSlide+xml"/>
  <Override PartName="/ppt/media/image4.jpeg" ContentType="image/jpeg"/>
  <Override PartName="/ppt/notesSlides/notesSlide6.xml" ContentType="application/vnd.openxmlformats-officedocument.presentationml.notesSlide+xml"/>
  <Override PartName="/ppt/media/image5.jpeg" ContentType="image/jpeg"/>
  <Override PartName="/ppt/notesSlides/notesSlide7.xml" ContentType="application/vnd.openxmlformats-officedocument.presentationml.notesSlide+xml"/>
  <Override PartName="/ppt/media/image6.jpeg" ContentType="image/jpeg"/>
  <Override PartName="/ppt/notesSlides/notesSlide8.xml" ContentType="application/vnd.openxmlformats-officedocument.presentationml.notesSlide+xml"/>
  <Override PartName="/ppt/media/image7.jpeg" ContentType="image/jpeg"/>
  <Override PartName="/ppt/notesSlides/notesSlide9.xml" ContentType="application/vnd.openxmlformats-officedocument.presentationml.notesSlide+xml"/>
  <Override PartName="/ppt/media/image8.jpeg" ContentType="image/jpeg"/>
  <Override PartName="/ppt/notesSlides/notesSlide10.xml" ContentType="application/vnd.openxmlformats-officedocument.presentationml.notesSlide+xml"/>
  <Override PartName="/ppt/media/image9.jpeg" ContentType="image/jpeg"/>
  <Override PartName="/ppt/notesSlides/notesSlide11.xml" ContentType="application/vnd.openxmlformats-officedocument.presentationml.notesSlide+xml"/>
  <Override PartName="/ppt/media/image10.jpeg" ContentType="image/jpeg"/>
  <Override PartName="/ppt/notesSlides/notesSlide12.xml" ContentType="application/vnd.openxmlformats-officedocument.presentationml.notesSlide+xml"/>
  <Override PartName="/ppt/media/image11.jpeg" ContentType="image/jpeg"/>
  <Override PartName="/ppt/notesSlides/notesSlide13.xml" ContentType="application/vnd.openxmlformats-officedocument.presentationml.notesSlide+xml"/>
  <Override PartName="/ppt/media/image12.jpeg" ContentType="image/jpeg"/>
  <Override PartName="/ppt/notesSlides/notesSlide14.xml" ContentType="application/vnd.openxmlformats-officedocument.presentationml.notesSlide+xml"/>
  <Override PartName="/ppt/media/image13.jpeg" ContentType="image/jpeg"/>
  <Override PartName="/ppt/notesSlides/notesSlide15.xml" ContentType="application/vnd.openxmlformats-officedocument.presentationml.notesSlide+xml"/>
  <Override PartName="/ppt/media/image14.jpeg" ContentType="image/jpeg"/>
  <Override PartName="/ppt/notesSlides/notesSlide16.xml" ContentType="application/vnd.openxmlformats-officedocument.presentationml.notesSlide+xml"/>
  <Override PartName="/ppt/media/image15.jpeg" ContentType="image/jpeg"/>
  <Override PartName="/ppt/notesSlides/notesSlide17.xml" ContentType="application/vnd.openxmlformats-officedocument.presentationml.notesSlide+xml"/>
  <Override PartName="/ppt/media/image16.jpeg" ContentType="image/jpeg"/>
  <Override PartName="/ppt/notesSlides/notesSlide18.xml" ContentType="application/vnd.openxmlformats-officedocument.presentationml.notesSlide+xml"/>
  <Override PartName="/ppt/media/image17.jpeg" ContentType="image/jpeg"/>
  <Override PartName="/ppt/notesSlides/notesSlide19.xml" ContentType="application/vnd.openxmlformats-officedocument.presentationml.notesSlide+xml"/>
  <Override PartName="/ppt/media/image18.jpeg" ContentType="image/jpeg"/>
  <Override PartName="/ppt/notesSlides/notesSlide20.xml" ContentType="application/vnd.openxmlformats-officedocument.presentationml.notesSlide+xml"/>
  <Override PartName="/ppt/media/image19.jpeg" ContentType="image/jpeg"/>
  <Override PartName="/ppt/notesSlides/notesSlide21.xml" ContentType="application/vnd.openxmlformats-officedocument.presentationml.notesSlide+xml"/>
  <Override PartName="/ppt/media/image20.jpeg" ContentType="image/jpeg"/>
  <Override PartName="/ppt/notesSlides/notesSlide22.xml" ContentType="application/vnd.openxmlformats-officedocument.presentationml.notesSlide+xml"/>
  <Override PartName="/ppt/media/image21.jpeg" ContentType="image/jpeg"/>
  <Override PartName="/ppt/notesSlides/notesSlide23.xml" ContentType="application/vnd.openxmlformats-officedocument.presentationml.notesSlide+xml"/>
  <Override PartName="/ppt/media/image22.jpeg" ContentType="image/jpeg"/>
  <Override PartName="/ppt/notesSlides/notesSlide24.xml" ContentType="application/vnd.openxmlformats-officedocument.presentationml.notesSlide+xml"/>
  <Override PartName="/ppt/media/image23.jpeg" ContentType="image/jpeg"/>
  <Override PartName="/ppt/notesSlides/notesSlide25.xml" ContentType="application/vnd.openxmlformats-officedocument.presentationml.notesSlide+xml"/>
  <Override PartName="/ppt/media/image24.jpeg" ContentType="image/jpeg"/>
  <Override PartName="/ppt/notesSlides/notesSlide26.xml" ContentType="application/vnd.openxmlformats-officedocument.presentationml.notesSlide+xml"/>
  <Override PartName="/ppt/media/image25.jpeg" ContentType="image/jpeg"/>
  <Override PartName="/ppt/notesSlides/notesSlide27.xml" ContentType="application/vnd.openxmlformats-officedocument.presentationml.notesSlide+xml"/>
  <Override PartName="/ppt/media/image26.jpeg" ContentType="image/jpeg"/>
  <Override PartName="/ppt/notesSlides/notesSlide28.xml" ContentType="application/vnd.openxmlformats-officedocument.presentationml.notesSlide+xml"/>
  <Override PartName="/ppt/media/image27.jpeg" ContentType="image/jpeg"/>
  <Override PartName="/ppt/notesSlides/notesSlide29.xml" ContentType="application/vnd.openxmlformats-officedocument.presentationml.notesSlide+xml"/>
  <Override PartName="/ppt/media/image28.jpeg" ContentType="image/jpeg"/>
  <Override PartName="/ppt/notesSlides/notesSlide30.xml" ContentType="application/vnd.openxmlformats-officedocument.presentationml.notesSlide+xml"/>
  <Override PartName="/ppt/media/image29.jpeg" ContentType="image/jpeg"/>
  <Override PartName="/ppt/notesSlides/notesSlide31.xml" ContentType="application/vnd.openxmlformats-officedocument.presentationml.notesSlide+xml"/>
  <Override PartName="/ppt/media/image30.jpeg" ContentType="image/jpeg"/>
  <Override PartName="/ppt/notesSlides/notesSlide32.xml" ContentType="application/vnd.openxmlformats-officedocument.presentationml.notesSlide+xml"/>
  <Override PartName="/ppt/media/image31.jpeg" ContentType="image/jpeg"/>
  <Override PartName="/ppt/notesSlides/notesSlide33.xml" ContentType="application/vnd.openxmlformats-officedocument.presentationml.notesSlide+xml"/>
  <Override PartName="/ppt/media/image32.jpeg" ContentType="image/jpeg"/>
  <Override PartName="/ppt/notesSlides/notesSlide34.xml" ContentType="application/vnd.openxmlformats-officedocument.presentationml.notesSlide+xml"/>
  <Override PartName="/ppt/media/image33.jpeg" ContentType="image/jpeg"/>
  <Override PartName="/ppt/notesSlides/notesSlide35.xml" ContentType="application/vnd.openxmlformats-officedocument.presentationml.notesSlide+xml"/>
  <Override PartName="/ppt/media/image34.jpeg" ContentType="image/jpeg"/>
  <Override PartName="/ppt/notesSlides/notesSlide36.xml" ContentType="application/vnd.openxmlformats-officedocument.presentationml.notesSlide+xml"/>
  <Override PartName="/ppt/media/image35.jpeg" ContentType="image/jpeg"/>
  <Override PartName="/ppt/notesSlides/notesSlide37.xml" ContentType="application/vnd.openxmlformats-officedocument.presentationml.notesSlide+xml"/>
  <Override PartName="/ppt/media/image36.jpeg" ContentType="image/jpeg"/>
  <Override PartName="/ppt/notesSlides/notesSlide38.xml" ContentType="application/vnd.openxmlformats-officedocument.presentationml.notesSlide+xml"/>
  <Override PartName="/ppt/media/image37.jpeg" ContentType="image/jpeg"/>
  <Override PartName="/ppt/notesSlides/notesSlide39.xml" ContentType="application/vnd.openxmlformats-officedocument.presentationml.notesSlide+xml"/>
  <Override PartName="/ppt/media/image38.jpeg" ContentType="image/jpeg"/>
  <Override PartName="/ppt/notesSlides/notesSlide40.xml" ContentType="application/vnd.openxmlformats-officedocument.presentationml.notesSlide+xml"/>
  <Override PartName="/ppt/media/image39.jpeg" ContentType="image/jpeg"/>
  <Override PartName="/ppt/notesSlides/notesSlide41.xml" ContentType="application/vnd.openxmlformats-officedocument.presentationml.notesSlide+xml"/>
  <Override PartName="/ppt/media/image40.jpeg" ContentType="image/jpeg"/>
  <Override PartName="/ppt/notesSlides/notesSlide42.xml" ContentType="application/vnd.openxmlformats-officedocument.presentationml.notesSlide+xml"/>
  <Override PartName="/ppt/media/image41.jpeg" ContentType="image/jpeg"/>
  <Override PartName="/ppt/notesSlides/notesSlide43.xml" ContentType="application/vnd.openxmlformats-officedocument.presentationml.notesSlide+xml"/>
  <Override PartName="/ppt/media/image42.jpeg" ContentType="image/jpeg"/>
  <Override PartName="/ppt/notesSlides/notesSlide44.xml" ContentType="application/vnd.openxmlformats-officedocument.presentationml.notesSlide+xml"/>
  <Override PartName="/ppt/media/image43.jpeg" ContentType="image/jpeg"/>
  <Override PartName="/ppt/notesSlides/notesSlide45.xml" ContentType="application/vnd.openxmlformats-officedocument.presentationml.notesSlide+xml"/>
  <Override PartName="/ppt/media/image44.jpeg" ContentType="image/jpeg"/>
  <Override PartName="/ppt/notesSlides/notesSlide46.xml" ContentType="application/vnd.openxmlformats-officedocument.presentationml.notesSlide+xml"/>
  <Override PartName="/ppt/media/image45.jpeg" ContentType="image/jpeg"/>
  <Override PartName="/ppt/notesSlides/notesSlide47.xml" ContentType="application/vnd.openxmlformats-officedocument.presentationml.notesSlide+xml"/>
  <Override PartName="/ppt/media/image46.jpeg" ContentType="image/jpeg"/>
  <Override PartName="/ppt/notesSlides/notesSlide48.xml" ContentType="application/vnd.openxmlformats-officedocument.presentationml.notesSlide+xml"/>
  <Override PartName="/ppt/media/image47.jpeg" ContentType="image/jpeg"/>
  <Override PartName="/ppt/notesSlides/notesSlide49.xml" ContentType="application/vnd.openxmlformats-officedocument.presentationml.notesSlide+xml"/>
  <Override PartName="/ppt/media/image48.jpeg" ContentType="image/jpeg"/>
  <Override PartName="/ppt/notesSlides/notesSlide50.xml" ContentType="application/vnd.openxmlformats-officedocument.presentationml.notesSlide+xml"/>
  <Override PartName="/ppt/media/image49.jpeg" ContentType="image/jpeg"/>
  <Override PartName="/ppt/notesSlides/notesSlide51.xml" ContentType="application/vnd.openxmlformats-officedocument.presentationml.notesSlide+xml"/>
  <Override PartName="/ppt/media/image50.jpeg" ContentType="image/jpeg"/>
  <Override PartName="/ppt/notesSlides/notesSlide52.xml" ContentType="application/vnd.openxmlformats-officedocument.presentationml.notesSlide+xml"/>
  <Override PartName="/ppt/media/image51.jpeg" ContentType="image/jpeg"/>
  <Override PartName="/ppt/notesSlides/notesSlide53.xml" ContentType="application/vnd.openxmlformats-officedocument.presentationml.notesSlide+xml"/>
  <Override PartName="/ppt/media/image52.jpeg" ContentType="image/jpeg"/>
  <Override PartName="/ppt/notesSlides/notesSlide54.xml" ContentType="application/vnd.openxmlformats-officedocument.presentationml.notesSlide+xml"/>
  <Override PartName="/ppt/media/image53.jpeg" ContentType="image/jpeg"/>
  <Override PartName="/ppt/notesSlides/notesSlide55.xml" ContentType="application/vnd.openxmlformats-officedocument.presentationml.notesSlide+xml"/>
  <Override PartName="/ppt/media/image54.jpeg" ContentType="image/jpeg"/>
  <Override PartName="/ppt/notesSlides/notesSlide56.xml" ContentType="application/vnd.openxmlformats-officedocument.presentationml.notesSlide+xml"/>
  <Override PartName="/ppt/media/image55.jpeg" ContentType="image/jpeg"/>
  <Override PartName="/ppt/notesSlides/notesSlide57.xml" ContentType="application/vnd.openxmlformats-officedocument.presentationml.notesSlide+xml"/>
  <Override PartName="/ppt/media/image56.jpeg" ContentType="image/jpeg"/>
  <Override PartName="/ppt/notesSlides/notesSlide58.xml" ContentType="application/vnd.openxmlformats-officedocument.presentationml.notesSlide+xml"/>
  <Override PartName="/ppt/media/image57.jpeg" ContentType="image/jpeg"/>
  <Override PartName="/ppt/notesSlides/notesSlide59.xml" ContentType="application/vnd.openxmlformats-officedocument.presentationml.notesSlide+xml"/>
  <Override PartName="/ppt/media/image58.jpeg" ContentType="image/jpeg"/>
  <Override PartName="/ppt/notesSlides/notesSlide60.xml" ContentType="application/vnd.openxmlformats-officedocument.presentationml.notesSlide+xml"/>
  <Override PartName="/ppt/media/image59.jpeg" ContentType="image/jpeg"/>
  <Override PartName="/ppt/notesSlides/notesSlide61.xml" ContentType="application/vnd.openxmlformats-officedocument.presentationml.notesSlide+xml"/>
  <Override PartName="/ppt/media/image60.jpeg" ContentType="image/jpeg"/>
  <Override PartName="/ppt/notesSlides/notesSlide62.xml" ContentType="application/vnd.openxmlformats-officedocument.presentationml.notesSlide+xml"/>
  <Override PartName="/ppt/media/image61.jpeg" ContentType="image/jpeg"/>
  <Override PartName="/ppt/notesSlides/notesSlide63.xml" ContentType="application/vnd.openxmlformats-officedocument.presentationml.notesSlide+xml"/>
  <Override PartName="/ppt/media/image62.jpeg" ContentType="image/jpeg"/>
  <Override PartName="/ppt/notesSlides/notesSlide64.xml" ContentType="application/vnd.openxmlformats-officedocument.presentationml.notesSlide+xml"/>
  <Override PartName="/ppt/media/image63.jpeg" ContentType="image/jpeg"/>
  <Override PartName="/ppt/notesSlides/notesSlide65.xml" ContentType="application/vnd.openxmlformats-officedocument.presentationml.notesSlide+xml"/>
  <Override PartName="/ppt/media/image64.jpeg" ContentType="image/jpeg"/>
  <Override PartName="/ppt/notesSlides/notesSlide66.xml" ContentType="application/vnd.openxmlformats-officedocument.presentationml.notesSlide+xml"/>
  <Override PartName="/ppt/media/image65.jpeg" ContentType="image/jpeg"/>
  <Override PartName="/ppt/notesSlides/notesSlide67.xml" ContentType="application/vnd.openxmlformats-officedocument.presentationml.notesSlide+xml"/>
  <Override PartName="/ppt/media/image66.jpeg" ContentType="image/jpeg"/>
  <Override PartName="/ppt/notesSlides/notesSlide68.xml" ContentType="application/vnd.openxmlformats-officedocument.presentationml.notesSlide+xml"/>
  <Override PartName="/ppt/media/image67.jpeg" ContentType="image/jpeg"/>
  <Override PartName="/ppt/notesSlides/notesSlide69.xml" ContentType="application/vnd.openxmlformats-officedocument.presentationml.notesSlide+xml"/>
  <Override PartName="/ppt/media/image68.jpeg" ContentType="image/jpeg"/>
  <Override PartName="/ppt/notesSlides/notesSlide70.xml" ContentType="application/vnd.openxmlformats-officedocument.presentationml.notesSlide+xml"/>
  <Override PartName="/ppt/media/image69.jpeg" ContentType="image/jpeg"/>
  <Override PartName="/ppt/notesSlides/notesSlide71.xml" ContentType="application/vnd.openxmlformats-officedocument.presentationml.notesSlide+xml"/>
  <Override PartName="/ppt/media/image70.jpeg" ContentType="image/jpeg"/>
  <Override PartName="/ppt/notesSlides/notesSlide72.xml" ContentType="application/vnd.openxmlformats-officedocument.presentationml.notesSlide+xml"/>
  <Override PartName="/ppt/media/image71.jpeg" ContentType="image/jpeg"/>
  <Override PartName="/ppt/notesSlides/notesSlide73.xml" ContentType="application/vnd.openxmlformats-officedocument.presentationml.notesSlide+xml"/>
  <Override PartName="/ppt/media/image72.jpeg" ContentType="image/jpeg"/>
  <Override PartName="/ppt/notesSlides/notesSlide74.xml" ContentType="application/vnd.openxmlformats-officedocument.presentationml.notesSlide+xml"/>
  <Override PartName="/ppt/media/image73.jpeg" ContentType="image/jpeg"/>
  <Override PartName="/ppt/notesSlides/notesSlide75.xml" ContentType="application/vnd.openxmlformats-officedocument.presentationml.notesSlide+xml"/>
  <Override PartName="/ppt/media/image74.jpeg" ContentType="image/jpeg"/>
  <Override PartName="/ppt/notesSlides/notesSlide76.xml" ContentType="application/vnd.openxmlformats-officedocument.presentationml.notesSlide+xml"/>
  <Override PartName="/ppt/media/image75.jpeg" ContentType="image/jpeg"/>
  <Override PartName="/ppt/notesSlides/notesSlide77.xml" ContentType="application/vnd.openxmlformats-officedocument.presentationml.notesSlide+xml"/>
  <Override PartName="/ppt/media/image76.jpeg" ContentType="image/jpeg"/>
  <Override PartName="/ppt/notesSlides/notesSlide78.xml" ContentType="application/vnd.openxmlformats-officedocument.presentationml.notesSlide+xml"/>
  <Override PartName="/ppt/media/image77.jpeg" ContentType="image/jpeg"/>
  <Override PartName="/ppt/notesSlides/notesSlide79.xml" ContentType="application/vnd.openxmlformats-officedocument.presentationml.notesSlide+xml"/>
  <Override PartName="/ppt/media/image78.jpeg" ContentType="image/jpeg"/>
  <Override PartName="/ppt/notesSlides/notesSlide80.xml" ContentType="application/vnd.openxmlformats-officedocument.presentationml.notesSlide+xml"/>
  <Override PartName="/ppt/media/image79.jpeg" ContentType="image/jpeg"/>
  <Override PartName="/ppt/notesSlides/notesSlide81.xml" ContentType="application/vnd.openxmlformats-officedocument.presentationml.notesSlide+xml"/>
  <Override PartName="/ppt/media/image80.jpeg" ContentType="image/jpeg"/>
  <Override PartName="/ppt/notesSlides/notesSlide82.xml" ContentType="application/vnd.openxmlformats-officedocument.presentationml.notesSlide+xml"/>
  <Override PartName="/ppt/media/image81.jpeg" ContentType="image/jpeg"/>
  <Override PartName="/ppt/notesSlides/notesSlide83.xml" ContentType="application/vnd.openxmlformats-officedocument.presentationml.notesSlide+xml"/>
  <Override PartName="/ppt/media/image82.jpeg" ContentType="image/jpeg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media/image83.jpeg" ContentType="image/jpeg"/>
  <Override PartName="/ppt/notesSlides/notesSlide86.xml" ContentType="application/vnd.openxmlformats-officedocument.presentationml.notesSlide+xml"/>
  <Override PartName="/ppt/media/image84.jpeg" ContentType="image/jpeg"/>
  <Override PartName="/ppt/notesSlides/notesSlide87.xml" ContentType="application/vnd.openxmlformats-officedocument.presentationml.notesSlide+xml"/>
  <Override PartName="/ppt/media/image85.jpeg" ContentType="image/jpeg"/>
  <Override PartName="/ppt/notesSlides/notesSlide88.xml" ContentType="application/vnd.openxmlformats-officedocument.presentationml.notesSlide+xml"/>
  <Override PartName="/ppt/media/image86.jpeg" ContentType="image/jpeg"/>
  <Override PartName="/ppt/notesSlides/notesSlide89.xml" ContentType="application/vnd.openxmlformats-officedocument.presentationml.notesSlide+xml"/>
  <Override PartName="/ppt/media/image87.jpeg" ContentType="image/jpeg"/>
  <Override PartName="/ppt/notesSlides/notesSlide90.xml" ContentType="application/vnd.openxmlformats-officedocument.presentationml.notesSlide+xml"/>
  <Override PartName="/ppt/media/image88.jpeg" ContentType="image/jpeg"/>
  <Override PartName="/ppt/notesSlides/notesSlide91.xml" ContentType="application/vnd.openxmlformats-officedocument.presentationml.notesSlide+xml"/>
  <Override PartName="/ppt/media/image89.jpeg" ContentType="image/jpeg"/>
  <Override PartName="/ppt/notesSlides/notesSlide92.xml" ContentType="application/vnd.openxmlformats-officedocument.presentationml.notesSlide+xml"/>
  <Override PartName="/ppt/media/image90.jpeg" ContentType="image/jpeg"/>
  <Override PartName="/ppt/notesSlides/notesSlide93.xml" ContentType="application/vnd.openxmlformats-officedocument.presentationml.notesSlide+xml"/>
  <Override PartName="/ppt/media/image91.jpeg" ContentType="image/jpeg"/>
  <Override PartName="/ppt/notesSlides/notesSlide94.xml" ContentType="application/vnd.openxmlformats-officedocument.presentationml.notesSlide+xml"/>
  <Override PartName="/ppt/media/image92.jpeg" ContentType="image/jpeg"/>
  <Override PartName="/ppt/notesSlides/notesSlide95.xml" ContentType="application/vnd.openxmlformats-officedocument.presentationml.notesSlide+xml"/>
  <Override PartName="/ppt/media/image93.jpeg" ContentType="image/jpeg"/>
  <Override PartName="/ppt/notesSlides/notesSlide96.xml" ContentType="application/vnd.openxmlformats-officedocument.presentationml.notesSlide+xml"/>
  <Override PartName="/ppt/media/image94.jpeg" ContentType="image/jpeg"/>
  <Override PartName="/ppt/notesSlides/notesSlide97.xml" ContentType="application/vnd.openxmlformats-officedocument.presentationml.notesSlide+xml"/>
  <Override PartName="/ppt/media/image95.jpeg" ContentType="image/jpeg"/>
  <Override PartName="/ppt/notesSlides/notesSlide98.xml" ContentType="application/vnd.openxmlformats-officedocument.presentationml.notesSlide+xml"/>
  <Override PartName="/ppt/media/image96.jpeg" ContentType="image/jpeg"/>
  <Override PartName="/ppt/notesSlides/notesSlide99.xml" ContentType="application/vnd.openxmlformats-officedocument.presentationml.notesSlide+xml"/>
  <Override PartName="/ppt/media/image97.jpeg" ContentType="image/jpeg"/>
  <Override PartName="/ppt/notesSlides/notesSlide100.xml" ContentType="application/vnd.openxmlformats-officedocument.presentationml.notesSlide+xml"/>
  <Override PartName="/ppt/media/image98.jpeg" ContentType="image/jpeg"/>
  <Override PartName="/ppt/notesSlides/notesSlide101.xml" ContentType="application/vnd.openxmlformats-officedocument.presentationml.notesSlide+xml"/>
  <Override PartName="/ppt/media/image99.jpeg" ContentType="image/jpeg"/>
  <Override PartName="/ppt/notesSlides/notesSlide102.xml" ContentType="application/vnd.openxmlformats-officedocument.presentationml.notesSlide+xml"/>
  <Override PartName="/ppt/media/image100.jpeg" ContentType="image/jpeg"/>
  <Override PartName="/ppt/notesSlides/notesSlide103.xml" ContentType="application/vnd.openxmlformats-officedocument.presentationml.notesSlide+xml"/>
  <Override PartName="/ppt/media/image101.jpeg" ContentType="image/jpeg"/>
  <Override PartName="/ppt/notesSlides/notesSlide104.xml" ContentType="application/vnd.openxmlformats-officedocument.presentationml.notesSlide+xml"/>
  <Override PartName="/ppt/media/image102.jpeg" ContentType="image/jpeg"/>
  <Override PartName="/ppt/notesSlides/notesSlide105.xml" ContentType="application/vnd.openxmlformats-officedocument.presentationml.notesSlide+xml"/>
  <Override PartName="/ppt/media/image103.jpeg" ContentType="image/jpeg"/>
  <Override PartName="/ppt/notesSlides/notesSlide106.xml" ContentType="application/vnd.openxmlformats-officedocument.presentationml.notesSlide+xml"/>
  <Override PartName="/ppt/media/image104.jpeg" ContentType="image/jpeg"/>
  <Override PartName="/ppt/notesSlides/notesSlide107.xml" ContentType="application/vnd.openxmlformats-officedocument.presentationml.notesSlide+xml"/>
  <Override PartName="/ppt/media/image105.jpeg" ContentType="image/jpeg"/>
  <Override PartName="/ppt/notesSlides/notesSlide108.xml" ContentType="application/vnd.openxmlformats-officedocument.presentationml.notesSlide+xml"/>
  <Override PartName="/ppt/media/image106.jpeg" ContentType="image/jpeg"/>
  <Override PartName="/ppt/notesSlides/notesSlide109.xml" ContentType="application/vnd.openxmlformats-officedocument.presentationml.notesSlide+xml"/>
  <Override PartName="/ppt/media/image107.jpeg" ContentType="image/jpeg"/>
  <Override PartName="/ppt/notesSlides/notesSlide110.xml" ContentType="application/vnd.openxmlformats-officedocument.presentationml.notesSlide+xml"/>
  <Override PartName="/ppt/media/image108.jpeg" ContentType="image/jpeg"/>
  <Override PartName="/ppt/notesSlides/notesSlide111.xml" ContentType="application/vnd.openxmlformats-officedocument.presentationml.notesSlide+xml"/>
  <Override PartName="/ppt/media/image109.jpeg" ContentType="image/jpeg"/>
  <Override PartName="/ppt/notesSlides/notesSlide112.xml" ContentType="application/vnd.openxmlformats-officedocument.presentationml.notesSlide+xml"/>
  <Override PartName="/ppt/media/image110.jpeg" ContentType="image/jpeg"/>
  <Override PartName="/ppt/notesSlides/notesSlide113.xml" ContentType="application/vnd.openxmlformats-officedocument.presentationml.notesSlide+xml"/>
  <Override PartName="/ppt/media/image111.jpeg" ContentType="image/jpeg"/>
  <Override PartName="/ppt/notesSlides/notesSlide114.xml" ContentType="application/vnd.openxmlformats-officedocument.presentationml.notesSlide+xml"/>
  <Override PartName="/ppt/media/image112.jpeg" ContentType="image/jpeg"/>
  <Override PartName="/ppt/notesSlides/notesSlide115.xml" ContentType="application/vnd.openxmlformats-officedocument.presentationml.notesSlide+xml"/>
  <Override PartName="/ppt/media/image113.jpeg" ContentType="image/jpeg"/>
  <Override PartName="/ppt/notesSlides/notesSlide116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  <p:sldId id="332" r:id="rId84"/>
    <p:sldId id="333" r:id="rId85"/>
    <p:sldId id="334" r:id="rId86"/>
    <p:sldId id="335" r:id="rId87"/>
    <p:sldId id="336" r:id="rId88"/>
    <p:sldId id="337" r:id="rId89"/>
    <p:sldId id="338" r:id="rId90"/>
    <p:sldId id="339" r:id="rId91"/>
    <p:sldId id="340" r:id="rId92"/>
    <p:sldId id="341" r:id="rId93"/>
    <p:sldId id="342" r:id="rId94"/>
    <p:sldId id="343" r:id="rId95"/>
    <p:sldId id="344" r:id="rId96"/>
    <p:sldId id="345" r:id="rId97"/>
    <p:sldId id="346" r:id="rId98"/>
    <p:sldId id="347" r:id="rId99"/>
    <p:sldId id="348" r:id="rId100"/>
    <p:sldId id="349" r:id="rId101"/>
    <p:sldId id="350" r:id="rId102"/>
    <p:sldId id="351" r:id="rId103"/>
    <p:sldId id="352" r:id="rId104"/>
    <p:sldId id="353" r:id="rId105"/>
    <p:sldId id="354" r:id="rId106"/>
    <p:sldId id="355" r:id="rId107"/>
    <p:sldId id="356" r:id="rId108"/>
    <p:sldId id="357" r:id="rId109"/>
    <p:sldId id="358" r:id="rId110"/>
    <p:sldId id="359" r:id="rId111"/>
    <p:sldId id="360" r:id="rId112"/>
    <p:sldId id="361" r:id="rId113"/>
    <p:sldId id="362" r:id="rId114"/>
    <p:sldId id="363" r:id="rId115"/>
    <p:sldId id="364" r:id="rId116"/>
    <p:sldId id="365" r:id="rId117"/>
    <p:sldId id="366" r:id="rId118"/>
    <p:sldId id="367" r:id="rId119"/>
    <p:sldId id="368" r:id="rId120"/>
    <p:sldId id="369" r:id="rId121"/>
    <p:sldId id="370" r:id="rId122"/>
    <p:sldId id="371" r:id="rId123"/>
  </p:sldIdLst>
  <p:sldSz cx="10160000" cy="7620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667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533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8001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1066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3335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6129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879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21463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2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def" i="def">
        <a:font>
          <a:latin typeface="Helvetica Light"/>
          <a:ea typeface="Helvetica Light"/>
          <a:cs typeface="Helvetica Light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de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Relationship Id="rId84" Type="http://schemas.openxmlformats.org/officeDocument/2006/relationships/slide" Target="slides/slide77.xml"/><Relationship Id="rId85" Type="http://schemas.openxmlformats.org/officeDocument/2006/relationships/slide" Target="slides/slide78.xml"/><Relationship Id="rId86" Type="http://schemas.openxmlformats.org/officeDocument/2006/relationships/slide" Target="slides/slide79.xml"/><Relationship Id="rId87" Type="http://schemas.openxmlformats.org/officeDocument/2006/relationships/slide" Target="slides/slide80.xml"/><Relationship Id="rId88" Type="http://schemas.openxmlformats.org/officeDocument/2006/relationships/slide" Target="slides/slide81.xml"/><Relationship Id="rId89" Type="http://schemas.openxmlformats.org/officeDocument/2006/relationships/slide" Target="slides/slide82.xml"/><Relationship Id="rId90" Type="http://schemas.openxmlformats.org/officeDocument/2006/relationships/slide" Target="slides/slide83.xml"/><Relationship Id="rId91" Type="http://schemas.openxmlformats.org/officeDocument/2006/relationships/slide" Target="slides/slide84.xml"/><Relationship Id="rId92" Type="http://schemas.openxmlformats.org/officeDocument/2006/relationships/slide" Target="slides/slide85.xml"/><Relationship Id="rId93" Type="http://schemas.openxmlformats.org/officeDocument/2006/relationships/slide" Target="slides/slide86.xml"/><Relationship Id="rId94" Type="http://schemas.openxmlformats.org/officeDocument/2006/relationships/slide" Target="slides/slide87.xml"/><Relationship Id="rId95" Type="http://schemas.openxmlformats.org/officeDocument/2006/relationships/slide" Target="slides/slide88.xml"/><Relationship Id="rId96" Type="http://schemas.openxmlformats.org/officeDocument/2006/relationships/slide" Target="slides/slide89.xml"/><Relationship Id="rId97" Type="http://schemas.openxmlformats.org/officeDocument/2006/relationships/slide" Target="slides/slide90.xml"/><Relationship Id="rId98" Type="http://schemas.openxmlformats.org/officeDocument/2006/relationships/slide" Target="slides/slide91.xml"/><Relationship Id="rId99" Type="http://schemas.openxmlformats.org/officeDocument/2006/relationships/slide" Target="slides/slide92.xml"/><Relationship Id="rId100" Type="http://schemas.openxmlformats.org/officeDocument/2006/relationships/slide" Target="slides/slide93.xml"/><Relationship Id="rId101" Type="http://schemas.openxmlformats.org/officeDocument/2006/relationships/slide" Target="slides/slide94.xml"/><Relationship Id="rId102" Type="http://schemas.openxmlformats.org/officeDocument/2006/relationships/slide" Target="slides/slide95.xml"/><Relationship Id="rId103" Type="http://schemas.openxmlformats.org/officeDocument/2006/relationships/slide" Target="slides/slide96.xml"/><Relationship Id="rId104" Type="http://schemas.openxmlformats.org/officeDocument/2006/relationships/slide" Target="slides/slide97.xml"/><Relationship Id="rId105" Type="http://schemas.openxmlformats.org/officeDocument/2006/relationships/slide" Target="slides/slide98.xml"/><Relationship Id="rId106" Type="http://schemas.openxmlformats.org/officeDocument/2006/relationships/slide" Target="slides/slide99.xml"/><Relationship Id="rId107" Type="http://schemas.openxmlformats.org/officeDocument/2006/relationships/slide" Target="slides/slide100.xml"/><Relationship Id="rId108" Type="http://schemas.openxmlformats.org/officeDocument/2006/relationships/slide" Target="slides/slide101.xml"/><Relationship Id="rId109" Type="http://schemas.openxmlformats.org/officeDocument/2006/relationships/slide" Target="slides/slide102.xml"/><Relationship Id="rId110" Type="http://schemas.openxmlformats.org/officeDocument/2006/relationships/slide" Target="slides/slide103.xml"/><Relationship Id="rId111" Type="http://schemas.openxmlformats.org/officeDocument/2006/relationships/slide" Target="slides/slide104.xml"/><Relationship Id="rId112" Type="http://schemas.openxmlformats.org/officeDocument/2006/relationships/slide" Target="slides/slide105.xml"/><Relationship Id="rId113" Type="http://schemas.openxmlformats.org/officeDocument/2006/relationships/slide" Target="slides/slide106.xml"/><Relationship Id="rId114" Type="http://schemas.openxmlformats.org/officeDocument/2006/relationships/slide" Target="slides/slide107.xml"/><Relationship Id="rId115" Type="http://schemas.openxmlformats.org/officeDocument/2006/relationships/slide" Target="slides/slide108.xml"/><Relationship Id="rId116" Type="http://schemas.openxmlformats.org/officeDocument/2006/relationships/slide" Target="slides/slide109.xml"/><Relationship Id="rId117" Type="http://schemas.openxmlformats.org/officeDocument/2006/relationships/slide" Target="slides/slide110.xml"/><Relationship Id="rId118" Type="http://schemas.openxmlformats.org/officeDocument/2006/relationships/slide" Target="slides/slide111.xml"/><Relationship Id="rId119" Type="http://schemas.openxmlformats.org/officeDocument/2006/relationships/slide" Target="slides/slide112.xml"/><Relationship Id="rId120" Type="http://schemas.openxmlformats.org/officeDocument/2006/relationships/slide" Target="slides/slide113.xml"/><Relationship Id="rId121" Type="http://schemas.openxmlformats.org/officeDocument/2006/relationships/slide" Target="slides/slide114.xml"/><Relationship Id="rId122" Type="http://schemas.openxmlformats.org/officeDocument/2006/relationships/slide" Target="slides/slide115.xml"/><Relationship Id="rId123" Type="http://schemas.openxmlformats.org/officeDocument/2006/relationships/slide" Target="slides/slide116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600">
        <a:latin typeface="Lucida Grande"/>
        <a:ea typeface="Lucida Grande"/>
        <a:cs typeface="Lucida Grande"/>
        <a:sym typeface="Lucida Grande"/>
      </a:defRPr>
    </a:lvl1pPr>
    <a:lvl2pPr indent="228600" defTabSz="457200" latinLnBrk="0">
      <a:defRPr sz="1600">
        <a:latin typeface="Lucida Grande"/>
        <a:ea typeface="Lucida Grande"/>
        <a:cs typeface="Lucida Grande"/>
        <a:sym typeface="Lucida Grande"/>
      </a:defRPr>
    </a:lvl2pPr>
    <a:lvl3pPr indent="457200" defTabSz="457200" latinLnBrk="0">
      <a:defRPr sz="1600">
        <a:latin typeface="Lucida Grande"/>
        <a:ea typeface="Lucida Grande"/>
        <a:cs typeface="Lucida Grande"/>
        <a:sym typeface="Lucida Grande"/>
      </a:defRPr>
    </a:lvl3pPr>
    <a:lvl4pPr indent="685800" defTabSz="457200" latinLnBrk="0">
      <a:defRPr sz="1600">
        <a:latin typeface="Lucida Grande"/>
        <a:ea typeface="Lucida Grande"/>
        <a:cs typeface="Lucida Grande"/>
        <a:sym typeface="Lucida Grande"/>
      </a:defRPr>
    </a:lvl4pPr>
    <a:lvl5pPr indent="914400" defTabSz="457200" latinLnBrk="0">
      <a:defRPr sz="1600">
        <a:latin typeface="Lucida Grande"/>
        <a:ea typeface="Lucida Grande"/>
        <a:cs typeface="Lucida Grande"/>
        <a:sym typeface="Lucida Grande"/>
      </a:defRPr>
    </a:lvl5pPr>
    <a:lvl6pPr indent="1143000" defTabSz="457200" latinLnBrk="0">
      <a:defRPr sz="1600">
        <a:latin typeface="Lucida Grande"/>
        <a:ea typeface="Lucida Grande"/>
        <a:cs typeface="Lucida Grande"/>
        <a:sym typeface="Lucida Grande"/>
      </a:defRPr>
    </a:lvl6pPr>
    <a:lvl7pPr indent="1371600" defTabSz="457200" latinLnBrk="0">
      <a:defRPr sz="1600">
        <a:latin typeface="Lucida Grande"/>
        <a:ea typeface="Lucida Grande"/>
        <a:cs typeface="Lucida Grande"/>
        <a:sym typeface="Lucida Grande"/>
      </a:defRPr>
    </a:lvl7pPr>
    <a:lvl8pPr indent="1600200" defTabSz="457200" latinLnBrk="0">
      <a:defRPr sz="1600">
        <a:latin typeface="Lucida Grande"/>
        <a:ea typeface="Lucida Grande"/>
        <a:cs typeface="Lucida Grande"/>
        <a:sym typeface="Lucida Grande"/>
      </a:defRPr>
    </a:lvl8pPr>
    <a:lvl9pPr indent="1828800" defTabSz="457200" latinLnBrk="0">
      <a:defRPr sz="16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100.xml.rels><?xml version="1.0" encoding="UTF-8" standalone="yes"?><Relationships xmlns="http://schemas.openxmlformats.org/package/2006/relationships"><Relationship Id="rId1" Type="http://schemas.openxmlformats.org/officeDocument/2006/relationships/slide" Target="../slides/slide100.xml"/><Relationship Id="rId2" Type="http://schemas.openxmlformats.org/officeDocument/2006/relationships/notesMaster" Target="../notesMasters/notesMaster1.xml"/></Relationships>

</file>

<file path=ppt/notesSlides/_rels/notesSlide101.xml.rels><?xml version="1.0" encoding="UTF-8" standalone="yes"?><Relationships xmlns="http://schemas.openxmlformats.org/package/2006/relationships"><Relationship Id="rId1" Type="http://schemas.openxmlformats.org/officeDocument/2006/relationships/slide" Target="../slides/slide101.xml"/><Relationship Id="rId2" Type="http://schemas.openxmlformats.org/officeDocument/2006/relationships/notesMaster" Target="../notesMasters/notesMaster1.xml"/></Relationships>

</file>

<file path=ppt/notesSlides/_rels/notesSlide102.xml.rels><?xml version="1.0" encoding="UTF-8" standalone="yes"?><Relationships xmlns="http://schemas.openxmlformats.org/package/2006/relationships"><Relationship Id="rId1" Type="http://schemas.openxmlformats.org/officeDocument/2006/relationships/slide" Target="../slides/slide102.xml"/><Relationship Id="rId2" Type="http://schemas.openxmlformats.org/officeDocument/2006/relationships/notesMaster" Target="../notesMasters/notesMaster1.xml"/></Relationships>

</file>

<file path=ppt/notesSlides/_rels/notesSlide103.xml.rels><?xml version="1.0" encoding="UTF-8" standalone="yes"?><Relationships xmlns="http://schemas.openxmlformats.org/package/2006/relationships"><Relationship Id="rId1" Type="http://schemas.openxmlformats.org/officeDocument/2006/relationships/slide" Target="../slides/slide103.xml"/><Relationship Id="rId2" Type="http://schemas.openxmlformats.org/officeDocument/2006/relationships/notesMaster" Target="../notesMasters/notesMaster1.xml"/></Relationships>

</file>

<file path=ppt/notesSlides/_rels/notesSlide104.xml.rels><?xml version="1.0" encoding="UTF-8" standalone="yes"?><Relationships xmlns="http://schemas.openxmlformats.org/package/2006/relationships"><Relationship Id="rId1" Type="http://schemas.openxmlformats.org/officeDocument/2006/relationships/slide" Target="../slides/slide104.xml"/><Relationship Id="rId2" Type="http://schemas.openxmlformats.org/officeDocument/2006/relationships/notesMaster" Target="../notesMasters/notesMaster1.xml"/></Relationships>

</file>

<file path=ppt/notesSlides/_rels/notesSlide105.xml.rels><?xml version="1.0" encoding="UTF-8" standalone="yes"?><Relationships xmlns="http://schemas.openxmlformats.org/package/2006/relationships"><Relationship Id="rId1" Type="http://schemas.openxmlformats.org/officeDocument/2006/relationships/slide" Target="../slides/slide105.xml"/><Relationship Id="rId2" Type="http://schemas.openxmlformats.org/officeDocument/2006/relationships/notesMaster" Target="../notesMasters/notesMaster1.xml"/></Relationships>

</file>

<file path=ppt/notesSlides/_rels/notesSlide106.xml.rels><?xml version="1.0" encoding="UTF-8" standalone="yes"?><Relationships xmlns="http://schemas.openxmlformats.org/package/2006/relationships"><Relationship Id="rId1" Type="http://schemas.openxmlformats.org/officeDocument/2006/relationships/slide" Target="../slides/slide106.xml"/><Relationship Id="rId2" Type="http://schemas.openxmlformats.org/officeDocument/2006/relationships/notesMaster" Target="../notesMasters/notesMaster1.xml"/></Relationships>

</file>

<file path=ppt/notesSlides/_rels/notesSlide107.xml.rels><?xml version="1.0" encoding="UTF-8" standalone="yes"?><Relationships xmlns="http://schemas.openxmlformats.org/package/2006/relationships"><Relationship Id="rId1" Type="http://schemas.openxmlformats.org/officeDocument/2006/relationships/slide" Target="../slides/slide107.xml"/><Relationship Id="rId2" Type="http://schemas.openxmlformats.org/officeDocument/2006/relationships/notesMaster" Target="../notesMasters/notesMaster1.xml"/></Relationships>

</file>

<file path=ppt/notesSlides/_rels/notesSlide108.xml.rels><?xml version="1.0" encoding="UTF-8" standalone="yes"?><Relationships xmlns="http://schemas.openxmlformats.org/package/2006/relationships"><Relationship Id="rId1" Type="http://schemas.openxmlformats.org/officeDocument/2006/relationships/slide" Target="../slides/slide108.xml"/><Relationship Id="rId2" Type="http://schemas.openxmlformats.org/officeDocument/2006/relationships/notesMaster" Target="../notesMasters/notesMaster1.xml"/></Relationships>

</file>

<file path=ppt/notesSlides/_rels/notesSlide109.xml.rels><?xml version="1.0" encoding="UTF-8" standalone="yes"?><Relationships xmlns="http://schemas.openxmlformats.org/package/2006/relationships"><Relationship Id="rId1" Type="http://schemas.openxmlformats.org/officeDocument/2006/relationships/slide" Target="../slides/slide109.xml"/><Relationship Id="rId2" Type="http://schemas.openxmlformats.org/officeDocument/2006/relationships/notesMaster" Target="../notesMasters/notesMaster1.xml"/></Relationships>

</file>

<file path=ppt/notesSlides/_rels/notesSlide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_rels/notesSlide110.xml.rels><?xml version="1.0" encoding="UTF-8" standalone="yes"?><Relationships xmlns="http://schemas.openxmlformats.org/package/2006/relationships"><Relationship Id="rId1" Type="http://schemas.openxmlformats.org/officeDocument/2006/relationships/slide" Target="../slides/slide110.xml"/><Relationship Id="rId2" Type="http://schemas.openxmlformats.org/officeDocument/2006/relationships/notesMaster" Target="../notesMasters/notesMaster1.xml"/></Relationships>

</file>

<file path=ppt/notesSlides/_rels/notesSlide111.xml.rels><?xml version="1.0" encoding="UTF-8" standalone="yes"?><Relationships xmlns="http://schemas.openxmlformats.org/package/2006/relationships"><Relationship Id="rId1" Type="http://schemas.openxmlformats.org/officeDocument/2006/relationships/slide" Target="../slides/slide111.xml"/><Relationship Id="rId2" Type="http://schemas.openxmlformats.org/officeDocument/2006/relationships/notesMaster" Target="../notesMasters/notesMaster1.xml"/></Relationships>

</file>

<file path=ppt/notesSlides/_rels/notesSlide1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12.xml"/><Relationship Id="rId2" Type="http://schemas.openxmlformats.org/officeDocument/2006/relationships/notesMaster" Target="../notesMasters/notesMaster1.xml"/></Relationships>

</file>

<file path=ppt/notesSlides/_rels/notesSlide1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13.xml"/><Relationship Id="rId2" Type="http://schemas.openxmlformats.org/officeDocument/2006/relationships/notesMaster" Target="../notesMasters/notesMaster1.xml"/></Relationships>

</file>

<file path=ppt/notesSlides/_rels/notesSlide114.xml.rels><?xml version="1.0" encoding="UTF-8" standalone="yes"?><Relationships xmlns="http://schemas.openxmlformats.org/package/2006/relationships"><Relationship Id="rId1" Type="http://schemas.openxmlformats.org/officeDocument/2006/relationships/slide" Target="../slides/slide114.xml"/><Relationship Id="rId2" Type="http://schemas.openxmlformats.org/officeDocument/2006/relationships/notesMaster" Target="../notesMasters/notesMaster1.xml"/></Relationships>

</file>

<file path=ppt/notesSlides/_rels/notesSlide115.xml.rels><?xml version="1.0" encoding="UTF-8" standalone="yes"?><Relationships xmlns="http://schemas.openxmlformats.org/package/2006/relationships"><Relationship Id="rId1" Type="http://schemas.openxmlformats.org/officeDocument/2006/relationships/slide" Target="../slides/slide115.xml"/><Relationship Id="rId2" Type="http://schemas.openxmlformats.org/officeDocument/2006/relationships/notesMaster" Target="../notesMasters/notesMaster1.xml"/></Relationships>

</file>

<file path=ppt/notesSlides/_rels/notesSlide116.xml.rels><?xml version="1.0" encoding="UTF-8" standalone="yes"?><Relationships xmlns="http://schemas.openxmlformats.org/package/2006/relationships"><Relationship Id="rId1" Type="http://schemas.openxmlformats.org/officeDocument/2006/relationships/slide" Target="../slides/slide116.xml"/><Relationship Id="rId2" Type="http://schemas.openxmlformats.org/officeDocument/2006/relationships/notesMaster" Target="../notesMasters/notesMaster1.xml"/></Relationships>

</file>

<file path=ppt/notesSlides/_rels/notesSlide12.xml.rels><?xml version="1.0" encoding="UTF-8" standalone="yes"?>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13.xml.rels><?xml version="1.0" encoding="UTF-8" standalone="yes"?>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</Relationships>

</file>

<file path=ppt/notesSlides/_rels/notesSlide14.xml.rels><?xml version="1.0" encoding="UTF-8" standalone="yes"?>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</Relationships>

</file>

<file path=ppt/notesSlides/_rels/notesSlide15.xml.rels><?xml version="1.0" encoding="UTF-8" standalone="yes"?>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16.xml.rels><?xml version="1.0" encoding="UTF-8" standalone="yes"?><Relationships xmlns="http://schemas.openxmlformats.org/package/2006/relationships"><Relationship Id="rId1" Type="http://schemas.openxmlformats.org/officeDocument/2006/relationships/slide" Target="../slides/slide16.xml"/><Relationship Id="rId2" Type="http://schemas.openxmlformats.org/officeDocument/2006/relationships/notesMaster" Target="../notesMasters/notesMaster1.xml"/></Relationships>

</file>

<file path=ppt/notesSlides/_rels/notesSlide17.xml.rels><?xml version="1.0" encoding="UTF-8" standalone="yes"?>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</Relationships>

</file>

<file path=ppt/notesSlides/_rels/notesSlide18.xml.rels><?xml version="1.0" encoding="UTF-8" standalone="yes"?>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19.xml.rels><?xml version="1.0" encoding="UTF-8" standalone="yes"?>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0.xml.rels><?xml version="1.0" encoding="UTF-8" standalone="yes"?>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21.xml.rels><?xml version="1.0" encoding="UTF-8" standalone="yes"?>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_rels/notesSlide22.xml.rels><?xml version="1.0" encoding="UTF-8" standalone="yes"?>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</Relationships>

</file>

<file path=ppt/notesSlides/_rels/notesSlide23.xml.rels><?xml version="1.0" encoding="UTF-8" standalone="yes"?><Relationships xmlns="http://schemas.openxmlformats.org/package/2006/relationships"><Relationship Id="rId1" Type="http://schemas.openxmlformats.org/officeDocument/2006/relationships/slide" Target="../slides/slide23.xml"/><Relationship Id="rId2" Type="http://schemas.openxmlformats.org/officeDocument/2006/relationships/notesMaster" Target="../notesMasters/notesMaster1.xml"/></Relationships>

</file>

<file path=ppt/notesSlides/_rels/notesSlide24.xml.rels><?xml version="1.0" encoding="UTF-8" standalone="yes"?>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</Relationships>

</file>

<file path=ppt/notesSlides/_rels/notesSlide25.xml.rels><?xml version="1.0" encoding="UTF-8" standalone="yes"?><Relationships xmlns="http://schemas.openxmlformats.org/package/2006/relationships"><Relationship Id="rId1" Type="http://schemas.openxmlformats.org/officeDocument/2006/relationships/slide" Target="../slides/slide25.xml"/><Relationship Id="rId2" Type="http://schemas.openxmlformats.org/officeDocument/2006/relationships/notesMaster" Target="../notesMasters/notesMaster1.xml"/></Relationships>

</file>

<file path=ppt/notesSlides/_rels/notesSlide26.xml.rels><?xml version="1.0" encoding="UTF-8" standalone="yes"?><Relationships xmlns="http://schemas.openxmlformats.org/package/2006/relationships"><Relationship Id="rId1" Type="http://schemas.openxmlformats.org/officeDocument/2006/relationships/slide" Target="../slides/slide26.xml"/><Relationship Id="rId2" Type="http://schemas.openxmlformats.org/officeDocument/2006/relationships/notesMaster" Target="../notesMasters/notesMaster1.xml"/></Relationships>

</file>

<file path=ppt/notesSlides/_rels/notesSlide27.xml.rels><?xml version="1.0" encoding="UTF-8" standalone="yes"?>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</Relationships>

</file>

<file path=ppt/notesSlides/_rels/notesSlide28.xml.rels><?xml version="1.0" encoding="UTF-8" standalone="yes"?>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</Relationships>

</file>

<file path=ppt/notesSlides/_rels/notesSlide29.xml.rels><?xml version="1.0" encoding="UTF-8" standalone="yes"?><Relationships xmlns="http://schemas.openxmlformats.org/package/2006/relationships"><Relationship Id="rId1" Type="http://schemas.openxmlformats.org/officeDocument/2006/relationships/slide" Target="../slides/slide29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0.xml.rels><?xml version="1.0" encoding="UTF-8" standalone="yes"?><Relationships xmlns="http://schemas.openxmlformats.org/package/2006/relationships"><Relationship Id="rId1" Type="http://schemas.openxmlformats.org/officeDocument/2006/relationships/slide" Target="../slides/slide30.xml"/><Relationship Id="rId2" Type="http://schemas.openxmlformats.org/officeDocument/2006/relationships/notesMaster" Target="../notesMasters/notesMaster1.xml"/></Relationships>

</file>

<file path=ppt/notesSlides/_rels/notesSlide31.xml.rels><?xml version="1.0" encoding="UTF-8" standalone="yes"?><Relationships xmlns="http://schemas.openxmlformats.org/package/2006/relationships"><Relationship Id="rId1" Type="http://schemas.openxmlformats.org/officeDocument/2006/relationships/slide" Target="../slides/slide31.xml"/><Relationship Id="rId2" Type="http://schemas.openxmlformats.org/officeDocument/2006/relationships/notesMaster" Target="../notesMasters/notesMaster1.xml"/></Relationships>

</file>

<file path=ppt/notesSlides/_rels/notesSlide32.xml.rels><?xml version="1.0" encoding="UTF-8" standalone="yes"?><Relationships xmlns="http://schemas.openxmlformats.org/package/2006/relationships"><Relationship Id="rId1" Type="http://schemas.openxmlformats.org/officeDocument/2006/relationships/slide" Target="../slides/slide32.xml"/><Relationship Id="rId2" Type="http://schemas.openxmlformats.org/officeDocument/2006/relationships/notesMaster" Target="../notesMasters/notesMaster1.xml"/></Relationships>

</file>

<file path=ppt/notesSlides/_rels/notesSlide33.xml.rels><?xml version="1.0" encoding="UTF-8" standalone="yes"?>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</Relationships>

</file>

<file path=ppt/notesSlides/_rels/notesSlide34.xml.rels><?xml version="1.0" encoding="UTF-8" standalone="yes"?><Relationships xmlns="http://schemas.openxmlformats.org/package/2006/relationships"><Relationship Id="rId1" Type="http://schemas.openxmlformats.org/officeDocument/2006/relationships/slide" Target="../slides/slide34.xml"/><Relationship Id="rId2" Type="http://schemas.openxmlformats.org/officeDocument/2006/relationships/notesMaster" Target="../notesMasters/notesMaster1.xml"/></Relationships>

</file>

<file path=ppt/notesSlides/_rels/notesSlide35.xml.rels><?xml version="1.0" encoding="UTF-8" standalone="yes"?><Relationships xmlns="http://schemas.openxmlformats.org/package/2006/relationships"><Relationship Id="rId1" Type="http://schemas.openxmlformats.org/officeDocument/2006/relationships/slide" Target="../slides/slide35.xml"/><Relationship Id="rId2" Type="http://schemas.openxmlformats.org/officeDocument/2006/relationships/notesMaster" Target="../notesMasters/notesMaster1.xml"/></Relationships>

</file>

<file path=ppt/notesSlides/_rels/notesSlide36.xml.rels><?xml version="1.0" encoding="UTF-8" standalone="yes"?><Relationships xmlns="http://schemas.openxmlformats.org/package/2006/relationships"><Relationship Id="rId1" Type="http://schemas.openxmlformats.org/officeDocument/2006/relationships/slide" Target="../slides/slide36.xml"/><Relationship Id="rId2" Type="http://schemas.openxmlformats.org/officeDocument/2006/relationships/notesMaster" Target="../notesMasters/notesMaster1.xml"/></Relationships>

</file>

<file path=ppt/notesSlides/_rels/notesSlide37.xml.rels><?xml version="1.0" encoding="UTF-8" standalone="yes"?><Relationships xmlns="http://schemas.openxmlformats.org/package/2006/relationships"><Relationship Id="rId1" Type="http://schemas.openxmlformats.org/officeDocument/2006/relationships/slide" Target="../slides/slide37.xml"/><Relationship Id="rId2" Type="http://schemas.openxmlformats.org/officeDocument/2006/relationships/notesMaster" Target="../notesMasters/notesMaster1.xml"/></Relationships>

</file>

<file path=ppt/notesSlides/_rels/notesSlide38.xml.rels><?xml version="1.0" encoding="UTF-8" standalone="yes"?><Relationships xmlns="http://schemas.openxmlformats.org/package/2006/relationships"><Relationship Id="rId1" Type="http://schemas.openxmlformats.org/officeDocument/2006/relationships/slide" Target="../slides/slide38.xml"/><Relationship Id="rId2" Type="http://schemas.openxmlformats.org/officeDocument/2006/relationships/notesMaster" Target="../notesMasters/notesMaster1.xml"/></Relationships>

</file>

<file path=ppt/notesSlides/_rels/notesSlide39.xml.rels><?xml version="1.0" encoding="UTF-8" standalone="yes"?><Relationships xmlns="http://schemas.openxmlformats.org/package/2006/relationships"><Relationship Id="rId1" Type="http://schemas.openxmlformats.org/officeDocument/2006/relationships/slide" Target="../slides/slide39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0.xml.rels><?xml version="1.0" encoding="UTF-8" standalone="yes"?><Relationships xmlns="http://schemas.openxmlformats.org/package/2006/relationships"><Relationship Id="rId1" Type="http://schemas.openxmlformats.org/officeDocument/2006/relationships/slide" Target="../slides/slide40.xml"/><Relationship Id="rId2" Type="http://schemas.openxmlformats.org/officeDocument/2006/relationships/notesMaster" Target="../notesMasters/notesMaster1.xml"/></Relationships>

</file>

<file path=ppt/notesSlides/_rels/notesSlide41.xml.rels><?xml version="1.0" encoding="UTF-8" standalone="yes"?><Relationships xmlns="http://schemas.openxmlformats.org/package/2006/relationships"><Relationship Id="rId1" Type="http://schemas.openxmlformats.org/officeDocument/2006/relationships/slide" Target="../slides/slide41.xml"/><Relationship Id="rId2" Type="http://schemas.openxmlformats.org/officeDocument/2006/relationships/notesMaster" Target="../notesMasters/notesMaster1.xml"/></Relationships>

</file>

<file path=ppt/notesSlides/_rels/notesSlide42.xml.rels><?xml version="1.0" encoding="UTF-8" standalone="yes"?><Relationships xmlns="http://schemas.openxmlformats.org/package/2006/relationships"><Relationship Id="rId1" Type="http://schemas.openxmlformats.org/officeDocument/2006/relationships/slide" Target="../slides/slide42.xml"/><Relationship Id="rId2" Type="http://schemas.openxmlformats.org/officeDocument/2006/relationships/notesMaster" Target="../notesMasters/notesMaster1.xml"/></Relationships>

</file>

<file path=ppt/notesSlides/_rels/notesSlide43.xml.rels><?xml version="1.0" encoding="UTF-8" standalone="yes"?><Relationships xmlns="http://schemas.openxmlformats.org/package/2006/relationships"><Relationship Id="rId1" Type="http://schemas.openxmlformats.org/officeDocument/2006/relationships/slide" Target="../slides/slide43.xml"/><Relationship Id="rId2" Type="http://schemas.openxmlformats.org/officeDocument/2006/relationships/notesMaster" Target="../notesMasters/notesMaster1.xml"/></Relationships>

</file>

<file path=ppt/notesSlides/_rels/notesSlide44.xml.rels><?xml version="1.0" encoding="UTF-8" standalone="yes"?><Relationships xmlns="http://schemas.openxmlformats.org/package/2006/relationships"><Relationship Id="rId1" Type="http://schemas.openxmlformats.org/officeDocument/2006/relationships/slide" Target="../slides/slide44.xml"/><Relationship Id="rId2" Type="http://schemas.openxmlformats.org/officeDocument/2006/relationships/notesMaster" Target="../notesMasters/notesMaster1.xml"/></Relationships>

</file>

<file path=ppt/notesSlides/_rels/notesSlide45.xml.rels><?xml version="1.0" encoding="UTF-8" standalone="yes"?><Relationships xmlns="http://schemas.openxmlformats.org/package/2006/relationships"><Relationship Id="rId1" Type="http://schemas.openxmlformats.org/officeDocument/2006/relationships/slide" Target="../slides/slide45.xml"/><Relationship Id="rId2" Type="http://schemas.openxmlformats.org/officeDocument/2006/relationships/notesMaster" Target="../notesMasters/notesMaster1.xml"/></Relationships>

</file>

<file path=ppt/notesSlides/_rels/notesSlide46.xml.rels><?xml version="1.0" encoding="UTF-8" standalone="yes"?><Relationships xmlns="http://schemas.openxmlformats.org/package/2006/relationships"><Relationship Id="rId1" Type="http://schemas.openxmlformats.org/officeDocument/2006/relationships/slide" Target="../slides/slide46.xml"/><Relationship Id="rId2" Type="http://schemas.openxmlformats.org/officeDocument/2006/relationships/notesMaster" Target="../notesMasters/notesMaster1.xml"/></Relationships>

</file>

<file path=ppt/notesSlides/_rels/notesSlide47.xml.rels><?xml version="1.0" encoding="UTF-8" standalone="yes"?><Relationships xmlns="http://schemas.openxmlformats.org/package/2006/relationships"><Relationship Id="rId1" Type="http://schemas.openxmlformats.org/officeDocument/2006/relationships/slide" Target="../slides/slide47.xml"/><Relationship Id="rId2" Type="http://schemas.openxmlformats.org/officeDocument/2006/relationships/notesMaster" Target="../notesMasters/notesMaster1.xml"/></Relationships>

</file>

<file path=ppt/notesSlides/_rels/notesSlide48.xml.rels><?xml version="1.0" encoding="UTF-8" standalone="yes"?><Relationships xmlns="http://schemas.openxmlformats.org/package/2006/relationships"><Relationship Id="rId1" Type="http://schemas.openxmlformats.org/officeDocument/2006/relationships/slide" Target="../slides/slide48.xml"/><Relationship Id="rId2" Type="http://schemas.openxmlformats.org/officeDocument/2006/relationships/notesMaster" Target="../notesMasters/notesMaster1.xml"/></Relationships>

</file>

<file path=ppt/notesSlides/_rels/notesSlide49.xml.rels><?xml version="1.0" encoding="UTF-8" standalone="yes"?><Relationships xmlns="http://schemas.openxmlformats.org/package/2006/relationships"><Relationship Id="rId1" Type="http://schemas.openxmlformats.org/officeDocument/2006/relationships/slide" Target="../slides/slide49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0.xml.rels><?xml version="1.0" encoding="UTF-8" standalone="yes"?><Relationships xmlns="http://schemas.openxmlformats.org/package/2006/relationships"><Relationship Id="rId1" Type="http://schemas.openxmlformats.org/officeDocument/2006/relationships/slide" Target="../slides/slide50.xml"/><Relationship Id="rId2" Type="http://schemas.openxmlformats.org/officeDocument/2006/relationships/notesMaster" Target="../notesMasters/notesMaster1.xml"/></Relationships>

</file>

<file path=ppt/notesSlides/_rels/notesSlide51.xml.rels><?xml version="1.0" encoding="UTF-8" standalone="yes"?><Relationships xmlns="http://schemas.openxmlformats.org/package/2006/relationships"><Relationship Id="rId1" Type="http://schemas.openxmlformats.org/officeDocument/2006/relationships/slide" Target="../slides/slide51.xml"/><Relationship Id="rId2" Type="http://schemas.openxmlformats.org/officeDocument/2006/relationships/notesMaster" Target="../notesMasters/notesMaster1.xml"/></Relationships>

</file>

<file path=ppt/notesSlides/_rels/notesSlide52.xml.rels><?xml version="1.0" encoding="UTF-8" standalone="yes"?><Relationships xmlns="http://schemas.openxmlformats.org/package/2006/relationships"><Relationship Id="rId1" Type="http://schemas.openxmlformats.org/officeDocument/2006/relationships/slide" Target="../slides/slide52.xml"/><Relationship Id="rId2" Type="http://schemas.openxmlformats.org/officeDocument/2006/relationships/notesMaster" Target="../notesMasters/notesMaster1.xml"/></Relationships>

</file>

<file path=ppt/notesSlides/_rels/notesSlide53.xml.rels><?xml version="1.0" encoding="UTF-8" standalone="yes"?><Relationships xmlns="http://schemas.openxmlformats.org/package/2006/relationships"><Relationship Id="rId1" Type="http://schemas.openxmlformats.org/officeDocument/2006/relationships/slide" Target="../slides/slide53.xml"/><Relationship Id="rId2" Type="http://schemas.openxmlformats.org/officeDocument/2006/relationships/notesMaster" Target="../notesMasters/notesMaster1.xml"/></Relationships>

</file>

<file path=ppt/notesSlides/_rels/notesSlide54.xml.rels><?xml version="1.0" encoding="UTF-8" standalone="yes"?><Relationships xmlns="http://schemas.openxmlformats.org/package/2006/relationships"><Relationship Id="rId1" Type="http://schemas.openxmlformats.org/officeDocument/2006/relationships/slide" Target="../slides/slide54.xml"/><Relationship Id="rId2" Type="http://schemas.openxmlformats.org/officeDocument/2006/relationships/notesMaster" Target="../notesMasters/notesMaster1.xml"/></Relationships>

</file>

<file path=ppt/notesSlides/_rels/notesSlide55.xml.rels><?xml version="1.0" encoding="UTF-8" standalone="yes"?><Relationships xmlns="http://schemas.openxmlformats.org/package/2006/relationships"><Relationship Id="rId1" Type="http://schemas.openxmlformats.org/officeDocument/2006/relationships/slide" Target="../slides/slide55.xml"/><Relationship Id="rId2" Type="http://schemas.openxmlformats.org/officeDocument/2006/relationships/notesMaster" Target="../notesMasters/notesMaster1.xml"/></Relationships>

</file>

<file path=ppt/notesSlides/_rels/notesSlide56.xml.rels><?xml version="1.0" encoding="UTF-8" standalone="yes"?><Relationships xmlns="http://schemas.openxmlformats.org/package/2006/relationships"><Relationship Id="rId1" Type="http://schemas.openxmlformats.org/officeDocument/2006/relationships/slide" Target="../slides/slide56.xml"/><Relationship Id="rId2" Type="http://schemas.openxmlformats.org/officeDocument/2006/relationships/notesMaster" Target="../notesMasters/notesMaster1.xml"/></Relationships>

</file>

<file path=ppt/notesSlides/_rels/notesSlide57.xml.rels><?xml version="1.0" encoding="UTF-8" standalone="yes"?><Relationships xmlns="http://schemas.openxmlformats.org/package/2006/relationships"><Relationship Id="rId1" Type="http://schemas.openxmlformats.org/officeDocument/2006/relationships/slide" Target="../slides/slide57.xml"/><Relationship Id="rId2" Type="http://schemas.openxmlformats.org/officeDocument/2006/relationships/notesMaster" Target="../notesMasters/notesMaster1.xml"/></Relationships>

</file>

<file path=ppt/notesSlides/_rels/notesSlide58.xml.rels><?xml version="1.0" encoding="UTF-8" standalone="yes"?><Relationships xmlns="http://schemas.openxmlformats.org/package/2006/relationships"><Relationship Id="rId1" Type="http://schemas.openxmlformats.org/officeDocument/2006/relationships/slide" Target="../slides/slide58.xml"/><Relationship Id="rId2" Type="http://schemas.openxmlformats.org/officeDocument/2006/relationships/notesMaster" Target="../notesMasters/notesMaster1.xml"/></Relationships>

</file>

<file path=ppt/notesSlides/_rels/notesSlide59.xml.rels><?xml version="1.0" encoding="UTF-8" standalone="yes"?><Relationships xmlns="http://schemas.openxmlformats.org/package/2006/relationships"><Relationship Id="rId1" Type="http://schemas.openxmlformats.org/officeDocument/2006/relationships/slide" Target="../slides/slide59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0.xml.rels><?xml version="1.0" encoding="UTF-8" standalone="yes"?><Relationships xmlns="http://schemas.openxmlformats.org/package/2006/relationships"><Relationship Id="rId1" Type="http://schemas.openxmlformats.org/officeDocument/2006/relationships/slide" Target="../slides/slide60.xml"/><Relationship Id="rId2" Type="http://schemas.openxmlformats.org/officeDocument/2006/relationships/notesMaster" Target="../notesMasters/notesMaster1.xml"/></Relationships>

</file>

<file path=ppt/notesSlides/_rels/notesSlide61.xml.rels><?xml version="1.0" encoding="UTF-8" standalone="yes"?><Relationships xmlns="http://schemas.openxmlformats.org/package/2006/relationships"><Relationship Id="rId1" Type="http://schemas.openxmlformats.org/officeDocument/2006/relationships/slide" Target="../slides/slide61.xml"/><Relationship Id="rId2" Type="http://schemas.openxmlformats.org/officeDocument/2006/relationships/notesMaster" Target="../notesMasters/notesMaster1.xml"/></Relationships>

</file>

<file path=ppt/notesSlides/_rels/notesSlide62.xml.rels><?xml version="1.0" encoding="UTF-8" standalone="yes"?><Relationships xmlns="http://schemas.openxmlformats.org/package/2006/relationships"><Relationship Id="rId1" Type="http://schemas.openxmlformats.org/officeDocument/2006/relationships/slide" Target="../slides/slide62.xml"/><Relationship Id="rId2" Type="http://schemas.openxmlformats.org/officeDocument/2006/relationships/notesMaster" Target="../notesMasters/notesMaster1.xml"/></Relationships>

</file>

<file path=ppt/notesSlides/_rels/notesSlide63.xml.rels><?xml version="1.0" encoding="UTF-8" standalone="yes"?><Relationships xmlns="http://schemas.openxmlformats.org/package/2006/relationships"><Relationship Id="rId1" Type="http://schemas.openxmlformats.org/officeDocument/2006/relationships/slide" Target="../slides/slide63.xml"/><Relationship Id="rId2" Type="http://schemas.openxmlformats.org/officeDocument/2006/relationships/notesMaster" Target="../notesMasters/notesMaster1.xml"/></Relationships>

</file>

<file path=ppt/notesSlides/_rels/notesSlide64.xml.rels><?xml version="1.0" encoding="UTF-8" standalone="yes"?><Relationships xmlns="http://schemas.openxmlformats.org/package/2006/relationships"><Relationship Id="rId1" Type="http://schemas.openxmlformats.org/officeDocument/2006/relationships/slide" Target="../slides/slide64.xml"/><Relationship Id="rId2" Type="http://schemas.openxmlformats.org/officeDocument/2006/relationships/notesMaster" Target="../notesMasters/notesMaster1.xml"/></Relationships>

</file>

<file path=ppt/notesSlides/_rels/notesSlide65.xml.rels><?xml version="1.0" encoding="UTF-8" standalone="yes"?><Relationships xmlns="http://schemas.openxmlformats.org/package/2006/relationships"><Relationship Id="rId1" Type="http://schemas.openxmlformats.org/officeDocument/2006/relationships/slide" Target="../slides/slide65.xml"/><Relationship Id="rId2" Type="http://schemas.openxmlformats.org/officeDocument/2006/relationships/notesMaster" Target="../notesMasters/notesMaster1.xml"/></Relationships>

</file>

<file path=ppt/notesSlides/_rels/notesSlide66.xml.rels><?xml version="1.0" encoding="UTF-8" standalone="yes"?><Relationships xmlns="http://schemas.openxmlformats.org/package/2006/relationships"><Relationship Id="rId1" Type="http://schemas.openxmlformats.org/officeDocument/2006/relationships/slide" Target="../slides/slide66.xml"/><Relationship Id="rId2" Type="http://schemas.openxmlformats.org/officeDocument/2006/relationships/notesMaster" Target="../notesMasters/notesMaster1.xml"/></Relationships>

</file>

<file path=ppt/notesSlides/_rels/notesSlide67.xml.rels><?xml version="1.0" encoding="UTF-8" standalone="yes"?><Relationships xmlns="http://schemas.openxmlformats.org/package/2006/relationships"><Relationship Id="rId1" Type="http://schemas.openxmlformats.org/officeDocument/2006/relationships/slide" Target="../slides/slide67.xml"/><Relationship Id="rId2" Type="http://schemas.openxmlformats.org/officeDocument/2006/relationships/notesMaster" Target="../notesMasters/notesMaster1.xml"/></Relationships>

</file>

<file path=ppt/notesSlides/_rels/notesSlide68.xml.rels><?xml version="1.0" encoding="UTF-8" standalone="yes"?><Relationships xmlns="http://schemas.openxmlformats.org/package/2006/relationships"><Relationship Id="rId1" Type="http://schemas.openxmlformats.org/officeDocument/2006/relationships/slide" Target="../slides/slide68.xml"/><Relationship Id="rId2" Type="http://schemas.openxmlformats.org/officeDocument/2006/relationships/notesMaster" Target="../notesMasters/notesMaster1.xml"/></Relationships>

</file>

<file path=ppt/notesSlides/_rels/notesSlide69.xml.rels><?xml version="1.0" encoding="UTF-8" standalone="yes"?><Relationships xmlns="http://schemas.openxmlformats.org/package/2006/relationships"><Relationship Id="rId1" Type="http://schemas.openxmlformats.org/officeDocument/2006/relationships/slide" Target="../slides/slide69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0.xml.rels><?xml version="1.0" encoding="UTF-8" standalone="yes"?><Relationships xmlns="http://schemas.openxmlformats.org/package/2006/relationships"><Relationship Id="rId1" Type="http://schemas.openxmlformats.org/officeDocument/2006/relationships/slide" Target="../slides/slide70.xml"/><Relationship Id="rId2" Type="http://schemas.openxmlformats.org/officeDocument/2006/relationships/notesMaster" Target="../notesMasters/notesMaster1.xml"/></Relationships>

</file>

<file path=ppt/notesSlides/_rels/notesSlide71.xml.rels><?xml version="1.0" encoding="UTF-8" standalone="yes"?><Relationships xmlns="http://schemas.openxmlformats.org/package/2006/relationships"><Relationship Id="rId1" Type="http://schemas.openxmlformats.org/officeDocument/2006/relationships/slide" Target="../slides/slide71.xml"/><Relationship Id="rId2" Type="http://schemas.openxmlformats.org/officeDocument/2006/relationships/notesMaster" Target="../notesMasters/notesMaster1.xml"/></Relationships>

</file>

<file path=ppt/notesSlides/_rels/notesSlide72.xml.rels><?xml version="1.0" encoding="UTF-8" standalone="yes"?><Relationships xmlns="http://schemas.openxmlformats.org/package/2006/relationships"><Relationship Id="rId1" Type="http://schemas.openxmlformats.org/officeDocument/2006/relationships/slide" Target="../slides/slide72.xml"/><Relationship Id="rId2" Type="http://schemas.openxmlformats.org/officeDocument/2006/relationships/notesMaster" Target="../notesMasters/notesMaster1.xml"/></Relationships>

</file>

<file path=ppt/notesSlides/_rels/notesSlide73.xml.rels><?xml version="1.0" encoding="UTF-8" standalone="yes"?><Relationships xmlns="http://schemas.openxmlformats.org/package/2006/relationships"><Relationship Id="rId1" Type="http://schemas.openxmlformats.org/officeDocument/2006/relationships/slide" Target="../slides/slide73.xml"/><Relationship Id="rId2" Type="http://schemas.openxmlformats.org/officeDocument/2006/relationships/notesMaster" Target="../notesMasters/notesMaster1.xml"/></Relationships>

</file>

<file path=ppt/notesSlides/_rels/notesSlide74.xml.rels><?xml version="1.0" encoding="UTF-8" standalone="yes"?><Relationships xmlns="http://schemas.openxmlformats.org/package/2006/relationships"><Relationship Id="rId1" Type="http://schemas.openxmlformats.org/officeDocument/2006/relationships/slide" Target="../slides/slide74.xml"/><Relationship Id="rId2" Type="http://schemas.openxmlformats.org/officeDocument/2006/relationships/notesMaster" Target="../notesMasters/notesMaster1.xml"/></Relationships>

</file>

<file path=ppt/notesSlides/_rels/notesSlide75.xml.rels><?xml version="1.0" encoding="UTF-8" standalone="yes"?><Relationships xmlns="http://schemas.openxmlformats.org/package/2006/relationships"><Relationship Id="rId1" Type="http://schemas.openxmlformats.org/officeDocument/2006/relationships/slide" Target="../slides/slide75.xml"/><Relationship Id="rId2" Type="http://schemas.openxmlformats.org/officeDocument/2006/relationships/notesMaster" Target="../notesMasters/notesMaster1.xml"/></Relationships>

</file>

<file path=ppt/notesSlides/_rels/notesSlide76.xml.rels><?xml version="1.0" encoding="UTF-8" standalone="yes"?><Relationships xmlns="http://schemas.openxmlformats.org/package/2006/relationships"><Relationship Id="rId1" Type="http://schemas.openxmlformats.org/officeDocument/2006/relationships/slide" Target="../slides/slide76.xml"/><Relationship Id="rId2" Type="http://schemas.openxmlformats.org/officeDocument/2006/relationships/notesMaster" Target="../notesMasters/notesMaster1.xml"/></Relationships>

</file>

<file path=ppt/notesSlides/_rels/notesSlide77.xml.rels><?xml version="1.0" encoding="UTF-8" standalone="yes"?><Relationships xmlns="http://schemas.openxmlformats.org/package/2006/relationships"><Relationship Id="rId1" Type="http://schemas.openxmlformats.org/officeDocument/2006/relationships/slide" Target="../slides/slide77.xml"/><Relationship Id="rId2" Type="http://schemas.openxmlformats.org/officeDocument/2006/relationships/notesMaster" Target="../notesMasters/notesMaster1.xml"/></Relationships>

</file>

<file path=ppt/notesSlides/_rels/notesSlide78.xml.rels><?xml version="1.0" encoding="UTF-8" standalone="yes"?><Relationships xmlns="http://schemas.openxmlformats.org/package/2006/relationships"><Relationship Id="rId1" Type="http://schemas.openxmlformats.org/officeDocument/2006/relationships/slide" Target="../slides/slide78.xml"/><Relationship Id="rId2" Type="http://schemas.openxmlformats.org/officeDocument/2006/relationships/notesMaster" Target="../notesMasters/notesMaster1.xml"/></Relationships>

</file>

<file path=ppt/notesSlides/_rels/notesSlide79.xml.rels><?xml version="1.0" encoding="UTF-8" standalone="yes"?><Relationships xmlns="http://schemas.openxmlformats.org/package/2006/relationships"><Relationship Id="rId1" Type="http://schemas.openxmlformats.org/officeDocument/2006/relationships/slide" Target="../slides/slide79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80.xml.rels><?xml version="1.0" encoding="UTF-8" standalone="yes"?><Relationships xmlns="http://schemas.openxmlformats.org/package/2006/relationships"><Relationship Id="rId1" Type="http://schemas.openxmlformats.org/officeDocument/2006/relationships/slide" Target="../slides/slide80.xml"/><Relationship Id="rId2" Type="http://schemas.openxmlformats.org/officeDocument/2006/relationships/notesMaster" Target="../notesMasters/notesMaster1.xml"/></Relationships>

</file>

<file path=ppt/notesSlides/_rels/notesSlide81.xml.rels><?xml version="1.0" encoding="UTF-8" standalone="yes"?><Relationships xmlns="http://schemas.openxmlformats.org/package/2006/relationships"><Relationship Id="rId1" Type="http://schemas.openxmlformats.org/officeDocument/2006/relationships/slide" Target="../slides/slide81.xml"/><Relationship Id="rId2" Type="http://schemas.openxmlformats.org/officeDocument/2006/relationships/notesMaster" Target="../notesMasters/notesMaster1.xml"/></Relationships>

</file>

<file path=ppt/notesSlides/_rels/notesSlide82.xml.rels><?xml version="1.0" encoding="UTF-8" standalone="yes"?><Relationships xmlns="http://schemas.openxmlformats.org/package/2006/relationships"><Relationship Id="rId1" Type="http://schemas.openxmlformats.org/officeDocument/2006/relationships/slide" Target="../slides/slide82.xml"/><Relationship Id="rId2" Type="http://schemas.openxmlformats.org/officeDocument/2006/relationships/notesMaster" Target="../notesMasters/notesMaster1.xml"/></Relationships>

</file>

<file path=ppt/notesSlides/_rels/notesSlide83.xml.rels><?xml version="1.0" encoding="UTF-8" standalone="yes"?><Relationships xmlns="http://schemas.openxmlformats.org/package/2006/relationships"><Relationship Id="rId1" Type="http://schemas.openxmlformats.org/officeDocument/2006/relationships/slide" Target="../slides/slide83.xml"/><Relationship Id="rId2" Type="http://schemas.openxmlformats.org/officeDocument/2006/relationships/notesMaster" Target="../notesMasters/notesMaster1.xml"/></Relationships>

</file>

<file path=ppt/notesSlides/_rels/notesSlide84.xml.rels><?xml version="1.0" encoding="UTF-8" standalone="yes"?><Relationships xmlns="http://schemas.openxmlformats.org/package/2006/relationships"><Relationship Id="rId1" Type="http://schemas.openxmlformats.org/officeDocument/2006/relationships/slide" Target="../slides/slide84.xml"/><Relationship Id="rId2" Type="http://schemas.openxmlformats.org/officeDocument/2006/relationships/notesMaster" Target="../notesMasters/notesMaster1.xml"/></Relationships>

</file>

<file path=ppt/notesSlides/_rels/notesSlide85.xml.rels><?xml version="1.0" encoding="UTF-8" standalone="yes"?><Relationships xmlns="http://schemas.openxmlformats.org/package/2006/relationships"><Relationship Id="rId1" Type="http://schemas.openxmlformats.org/officeDocument/2006/relationships/slide" Target="../slides/slide85.xml"/><Relationship Id="rId2" Type="http://schemas.openxmlformats.org/officeDocument/2006/relationships/notesMaster" Target="../notesMasters/notesMaster1.xml"/></Relationships>

</file>

<file path=ppt/notesSlides/_rels/notesSlide86.xml.rels><?xml version="1.0" encoding="UTF-8" standalone="yes"?><Relationships xmlns="http://schemas.openxmlformats.org/package/2006/relationships"><Relationship Id="rId1" Type="http://schemas.openxmlformats.org/officeDocument/2006/relationships/slide" Target="../slides/slide86.xml"/><Relationship Id="rId2" Type="http://schemas.openxmlformats.org/officeDocument/2006/relationships/notesMaster" Target="../notesMasters/notesMaster1.xml"/></Relationships>

</file>

<file path=ppt/notesSlides/_rels/notesSlide87.xml.rels><?xml version="1.0" encoding="UTF-8" standalone="yes"?><Relationships xmlns="http://schemas.openxmlformats.org/package/2006/relationships"><Relationship Id="rId1" Type="http://schemas.openxmlformats.org/officeDocument/2006/relationships/slide" Target="../slides/slide87.xml"/><Relationship Id="rId2" Type="http://schemas.openxmlformats.org/officeDocument/2006/relationships/notesMaster" Target="../notesMasters/notesMaster1.xml"/></Relationships>

</file>

<file path=ppt/notesSlides/_rels/notesSlide88.xml.rels><?xml version="1.0" encoding="UTF-8" standalone="yes"?><Relationships xmlns="http://schemas.openxmlformats.org/package/2006/relationships"><Relationship Id="rId1" Type="http://schemas.openxmlformats.org/officeDocument/2006/relationships/slide" Target="../slides/slide88.xml"/><Relationship Id="rId2" Type="http://schemas.openxmlformats.org/officeDocument/2006/relationships/notesMaster" Target="../notesMasters/notesMaster1.xml"/></Relationships>

</file>

<file path=ppt/notesSlides/_rels/notesSlide89.xml.rels><?xml version="1.0" encoding="UTF-8" standalone="yes"?><Relationships xmlns="http://schemas.openxmlformats.org/package/2006/relationships"><Relationship Id="rId1" Type="http://schemas.openxmlformats.org/officeDocument/2006/relationships/slide" Target="../slides/slide89.xml"/><Relationship Id="rId2" Type="http://schemas.openxmlformats.org/officeDocument/2006/relationships/notesMaster" Target="../notesMasters/notesMaster1.xml"/></Relationships>

</file>

<file path=ppt/notesSlides/_rels/notesSlide9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90.xml.rels><?xml version="1.0" encoding="UTF-8" standalone="yes"?><Relationships xmlns="http://schemas.openxmlformats.org/package/2006/relationships"><Relationship Id="rId1" Type="http://schemas.openxmlformats.org/officeDocument/2006/relationships/slide" Target="../slides/slide90.xml"/><Relationship Id="rId2" Type="http://schemas.openxmlformats.org/officeDocument/2006/relationships/notesMaster" Target="../notesMasters/notesMaster1.xml"/></Relationships>

</file>

<file path=ppt/notesSlides/_rels/notesSlide91.xml.rels><?xml version="1.0" encoding="UTF-8" standalone="yes"?><Relationships xmlns="http://schemas.openxmlformats.org/package/2006/relationships"><Relationship Id="rId1" Type="http://schemas.openxmlformats.org/officeDocument/2006/relationships/slide" Target="../slides/slide91.xml"/><Relationship Id="rId2" Type="http://schemas.openxmlformats.org/officeDocument/2006/relationships/notesMaster" Target="../notesMasters/notesMaster1.xml"/></Relationships>

</file>

<file path=ppt/notesSlides/_rels/notesSlide92.xml.rels><?xml version="1.0" encoding="UTF-8" standalone="yes"?><Relationships xmlns="http://schemas.openxmlformats.org/package/2006/relationships"><Relationship Id="rId1" Type="http://schemas.openxmlformats.org/officeDocument/2006/relationships/slide" Target="../slides/slide92.xml"/><Relationship Id="rId2" Type="http://schemas.openxmlformats.org/officeDocument/2006/relationships/notesMaster" Target="../notesMasters/notesMaster1.xml"/></Relationships>

</file>

<file path=ppt/notesSlides/_rels/notesSlide93.xml.rels><?xml version="1.0" encoding="UTF-8" standalone="yes"?><Relationships xmlns="http://schemas.openxmlformats.org/package/2006/relationships"><Relationship Id="rId1" Type="http://schemas.openxmlformats.org/officeDocument/2006/relationships/slide" Target="../slides/slide93.xml"/><Relationship Id="rId2" Type="http://schemas.openxmlformats.org/officeDocument/2006/relationships/notesMaster" Target="../notesMasters/notesMaster1.xml"/></Relationships>

</file>

<file path=ppt/notesSlides/_rels/notesSlide94.xml.rels><?xml version="1.0" encoding="UTF-8" standalone="yes"?><Relationships xmlns="http://schemas.openxmlformats.org/package/2006/relationships"><Relationship Id="rId1" Type="http://schemas.openxmlformats.org/officeDocument/2006/relationships/slide" Target="../slides/slide94.xml"/><Relationship Id="rId2" Type="http://schemas.openxmlformats.org/officeDocument/2006/relationships/notesMaster" Target="../notesMasters/notesMaster1.xml"/></Relationships>

</file>

<file path=ppt/notesSlides/_rels/notesSlide95.xml.rels><?xml version="1.0" encoding="UTF-8" standalone="yes"?><Relationships xmlns="http://schemas.openxmlformats.org/package/2006/relationships"><Relationship Id="rId1" Type="http://schemas.openxmlformats.org/officeDocument/2006/relationships/slide" Target="../slides/slide95.xml"/><Relationship Id="rId2" Type="http://schemas.openxmlformats.org/officeDocument/2006/relationships/notesMaster" Target="../notesMasters/notesMaster1.xml"/></Relationships>

</file>

<file path=ppt/notesSlides/_rels/notesSlide96.xml.rels><?xml version="1.0" encoding="UTF-8" standalone="yes"?><Relationships xmlns="http://schemas.openxmlformats.org/package/2006/relationships"><Relationship Id="rId1" Type="http://schemas.openxmlformats.org/officeDocument/2006/relationships/slide" Target="../slides/slide96.xml"/><Relationship Id="rId2" Type="http://schemas.openxmlformats.org/officeDocument/2006/relationships/notesMaster" Target="../notesMasters/notesMaster1.xml"/></Relationships>

</file>

<file path=ppt/notesSlides/_rels/notesSlide97.xml.rels><?xml version="1.0" encoding="UTF-8" standalone="yes"?><Relationships xmlns="http://schemas.openxmlformats.org/package/2006/relationships"><Relationship Id="rId1" Type="http://schemas.openxmlformats.org/officeDocument/2006/relationships/slide" Target="../slides/slide97.xml"/><Relationship Id="rId2" Type="http://schemas.openxmlformats.org/officeDocument/2006/relationships/notesMaster" Target="../notesMasters/notesMaster1.xml"/></Relationships>

</file>

<file path=ppt/notesSlides/_rels/notesSlide98.xml.rels><?xml version="1.0" encoding="UTF-8" standalone="yes"?><Relationships xmlns="http://schemas.openxmlformats.org/package/2006/relationships"><Relationship Id="rId1" Type="http://schemas.openxmlformats.org/officeDocument/2006/relationships/slide" Target="../slides/slide98.xml"/><Relationship Id="rId2" Type="http://schemas.openxmlformats.org/officeDocument/2006/relationships/notesMaster" Target="../notesMasters/notesMaster1.xml"/></Relationships>

</file>

<file path=ppt/notesSlides/_rels/notesSlide99.xml.rels><?xml version="1.0" encoding="UTF-8" standalone="yes"?><Relationships xmlns="http://schemas.openxmlformats.org/package/2006/relationships"><Relationship Id="rId1" Type="http://schemas.openxmlformats.org/officeDocument/2006/relationships/slide" Target="../slides/slide99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Секрет бессмертия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5:12)</a:t>
            </a:r>
          </a:p>
          <a:p>
            <a:pPr/>
            <a:r>
              <a:t>“Посему, как одним человеком грех вошел в мир, и грехом смерть, </a:t>
            </a:r>
          </a:p>
          <a:p>
            <a:p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Shape 7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1" name="Shape 7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(Text: John 1:12)</a:t>
            </a:r>
          </a:p>
          <a:p>
            <a:pPr/>
            <a:r>
              <a:t>Notice in John 1:12: “But as many as received Him, to them He gave the right become children of God,</a:t>
            </a: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Shape 7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7" name="Shape 7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дал власть быть чадами Божиими”.</a:t>
            </a:r>
          </a:p>
          <a:p>
            <a:pPr/>
            <a:r>
              <a:t>Он даст нам силу, чтобы стать Его детьми, Его сыновьями, Его дочерями. Мы уже не будет находиться под контролем сатаны. Мы уже не будем детьми тьмы.</a:t>
            </a:r>
          </a:p>
          <a:p>
            <a:p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Shape 7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3" name="Shape 7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даст нам силу идти по Его стопам. Веря в него, принимая дар спасения, мы получим от Него силу быть победителями.</a:t>
            </a:r>
          </a:p>
          <a:p>
            <a:pPr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Shape 7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9" name="Shape 7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Даже если мы будем претыкаться и падать после получения Его дара, Он будет прощать нас вновь и вновь. И Он даст нам силу, чтобы быть победителями – становиться все больше и больше похожими на Иисуса.</a:t>
            </a:r>
          </a:p>
          <a:p>
            <a:pPr/>
            <a:r>
              <a:t>Это процесс роста, процесс укрепления веры, уверенности и доверия к Иисусу, нашему Спасителю. Мы не будем безгрешными, но мы будем прощенными. Сатана уже не будет нашим Господином, Иисус – наш Господь.</a:t>
            </a: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Shape 7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5" name="Shape 7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мы откликаемся на тот стук в сердце и приглашаем Иисуса войти, он не только очистит наши грешные сердца и даст нам прощение, но также Он даст нам силу для перемен, для победы над грехом, чтобы мы все больше и больше становились подобными Ему.</a:t>
            </a: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1" name="Shape 7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когда Иисус живет в нас, мы можем быть уверенными, что имеем жизнь вечную. Вы знали об этом? Нам уже не нужно переживать, будем ли мы спасены, будем ли мы вечно жить с Иисусом.</a:t>
            </a:r>
          </a:p>
          <a:p>
            <a:pPr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Shape 7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7" name="Shape 7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1 Иоанна 5:12, 13)</a:t>
            </a:r>
          </a:p>
          <a:p>
            <a:pPr/>
            <a:r>
              <a:t>“Имеющий Сына (Божия) имеет жизнь; не имеющий Сына Божия не имеет жизни.</a:t>
            </a:r>
          </a:p>
          <a:p>
            <a:pPr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Shape 7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3" name="Shape 7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Сие написал я вам, верующим во имя Сына Божия, дабы вы знали,</a:t>
            </a:r>
          </a:p>
          <a:p>
            <a:pPr/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Shape 7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9" name="Shape 7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то вы, веруя в Сына Божия, имеете жизнь вечную”. 1 Иоанна 5:12, 13.</a:t>
            </a:r>
          </a:p>
          <a:p>
            <a:pPr/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Shape 7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5" name="Shape 7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Иисус хочет, чтобы мы знали, что, хотя мы живем здесь и сейчас, мы имеем жизнь вечную. Уже здесь и сейчас мы можем знать, что, приглашая Иисуса в наши сердца, мы принимаем заверение в спасении. </a:t>
            </a:r>
          </a:p>
          <a:p>
            <a:pPr/>
            <a:r>
              <a:t>Иисус дает приглашение всем и повсюду, чтобы</a:t>
            </a:r>
          </a:p>
          <a:p>
            <a:p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hape 2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так и смерть перешла во всех человеков, [потому что] в нем все согрешили”.</a:t>
            </a:r>
          </a:p>
          <a:p>
            <a:pPr/>
            <a:r>
              <a:t>Римлянам 5:12</a:t>
            </a:r>
          </a:p>
          <a:p>
            <a:pPr/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Shape 7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1" name="Shape 7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Иоанна 3:16)</a:t>
            </a:r>
          </a:p>
          <a:p>
            <a:pPr/>
            <a:r>
              <a:t>“…дабы всякий, верующий в Него, не погиб, но имел жизнь вечную”.</a:t>
            </a:r>
          </a:p>
          <a:p>
            <a:pPr/>
            <a:r>
              <a:t>Иоанна 3:16.</a:t>
            </a:r>
          </a:p>
          <a:p>
            <a:pPr/>
            <a:r>
              <a:t>Возможно, Вы чувствуете себя безнадежным грешником, но это не правда. Бог может обернуть самую безнадежную ситуацию в победу. Нет такого греха, которого Христос не может простить! Нет такой жизни, которую Христос не может изменить!</a:t>
            </a:r>
          </a:p>
          <a:p>
            <a:pPr/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hape 7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7" name="Shape 7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31 декабря 1995 года Джон Кленси, опытный пожарный из Нью-Йорка, повел свою команду в горящее заброшенное  многоквартирное здание, расположенное в бедном микрорайоне. Когда огонь вышел из-под контроля, пожарные переживали о том, что в здании всё ещё может кто-то находиться. Хотя там никто не жил, но там находили приют бродяги, наркоманы, алкоголики и проститутки. Кленси со своей командой решили войти в огонь и обыскать здание. Внутри было много дыма и почти ничего не было видно. Пожарные рисковали жизнью, чтобы найти бродяг, которые могли временно проживать в этом здании.</a:t>
            </a:r>
          </a:p>
          <a:p>
            <a:pPr/>
            <a:r>
              <a:t>Внезапно перекрытие второго этажа рухнуло, перекрыв выход Джону Кленси. Его коллеги начали изо всех сил пытаться вытащить его из огненной западни, но, когда им это, в конечном итоге, удалось сделать, было слишком поздно. Его тело уже обгорело до неузнаваемости. Он оставил жену, которая была на шестом месяце беременности, и всё будущее, которое они планировали провести вместе.</a:t>
            </a:r>
          </a:p>
          <a:p>
            <a:pPr/>
            <a:r>
              <a:t>Джон Кленси верил, что любая жизнь имеет ценность, поэтому он готов был пойти на риск, чтобы спасти кого-то, кто мог оставаться в здании. Он променял безопасность своего дома, на опасность пожарных ситуаций. Он вошел в пламя, чтобы спасти жизнь другому, но потерял свою жизнь. Его посвящение долгу стоило ему жизни.</a:t>
            </a:r>
          </a:p>
          <a:p>
            <a:pPr/>
            <a:r>
              <a:t>Когда детали этой истории начали открываться, следователи обнаружили, что пожар начался из-за поджога. Едвард Смит, один из бездомных бродяг, находившихся в здании, развел огонь. Джон Кленси погиб, пытаясь спасти того, кто поджег здание. Он отдал свою жизнь за виновника пожара. Как это похоже на то, что сделал Иисус Христос!</a:t>
            </a:r>
          </a:p>
          <a:p>
            <a:pPr/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3" name="Shape 8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Иисус оставил небесные обители и бросился в пламя этого мира. Наш Спаситель висел на кресте, и огонь греха пожрал Его. Это не был Его грех, а наш. Мы согрешили по своему выбору. Мы подожгли этот мир своим невоздержанием, нечестностью, своими страстями, жадностью, прелюбодеяниями и ложью. Христос умер за нас, чтобы мы могли жить. Он пережил пламя греха на кресте, чтобы мы могли избежать того пламени, которое истребит грех при пришествии Христа навеки.</a:t>
            </a:r>
          </a:p>
          <a:p>
            <a:pPr/>
            <a:r>
              <a:t>Сегодня Иисус желает дать вам заверение в вечной жизни.</a:t>
            </a:r>
          </a:p>
          <a:p>
            <a:pPr/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Shape 8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9" name="Shape 8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стоит у двери и стучит, ожидая, что вы откроете её. Сделайте это. Пригласите Его войти и стать Спасителем и Господом вашей жизни! Он ждет! Он прислушивается к вашему отклику!</a:t>
            </a:r>
          </a:p>
          <a:p>
            <a:pPr/>
            <a:r>
              <a:t>Но есть нечто, что Иисус не может сделать: Он не может заставить вас открыть Ему дверь. Он дал каждому из нас свободу выбора. Мы должны открыть дверь! Если мы сделаем это, то Он с радостью войдет! Вы хотели бы сделать это прямо сейчас? Хотели бы вы пригласить Иисуса войти в ваше сердце без промедления? (Помощники начинают раздавать карточки).</a:t>
            </a:r>
          </a:p>
          <a:p>
            <a:pPr/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5" name="Shape 8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Самое важное решение, которое мы можем принять сегодня, - это решение принять Иисуса в своё сердце. Пока помощники раздают карточки, я приглашаю вас задуматься над этим решением. Есть ли в вашем сердце что-то, что не дает вам пригласить Иисуса стать вашим Спасителем и Господом? Стоит ли оно вечной жизни? Не пришло ли время сегодня отдать это Иисусу, отдать всё Иисусу, и позволить Ему дать вам дар спасения, свободы и прощения?</a:t>
            </a:r>
          </a:p>
          <a:p>
            <a:pPr/>
            <a:r>
              <a:t>Я приглашаю вас взять эту карточку, и, когда мы будем вместе читать её с молитвенным духом, выберите варианты решений, которые Святой Дух подсказывает вам в этот вечер.</a:t>
            </a:r>
          </a:p>
          <a:p>
            <a:pPr/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Shape 82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4" name="Shape 82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Первый вариант решения, который вы можете по желанию отметить, гласит: “Я признаю, что смерть Иисуса даёт дар вечной жизни всем верующим”. Если в ходе нашего исследования Библии вам стало это понятным, поставьте отметку в квадратике.</a:t>
            </a:r>
          </a:p>
          <a:p>
            <a:pPr/>
            <a:r>
              <a:t>Есть много людей, которые никогда не имели возможности принять решение последовать за Иисусом. Если Вы являетесь одним из таких людей, то второй вариант решений как раз для вас: “Я никогда не принимал Иисуса, как своего личного Спасителя, но сегодня я верю в то, что Он прощает мои грехи, и я приглашаю Его стать Господом моей жизни”. Если у Вас есть такое желание, поставьте отметку в этом квадратике.</a:t>
            </a:r>
          </a:p>
          <a:p>
            <a:pPr/>
            <a:r>
              <a:t>Третье решение может касаться многих из вас. Возможно, когда-то вы познали Господа, но затем отошли от Него. Если это так, то лучшего времени, чем сейчас, для того, чтобы вернуться к Нему, нет. Этот вариант решений как раз для Вас: “Я отошел от Иисуса в своей жизни, но сегодня я хочу снова принять Его своим Спасителем и Господом, и восстановить доверительные отношения с Ним”. Если это Ваше решение, пожалуйста, поставьте отметку в этом квадратике.</a:t>
            </a:r>
          </a:p>
          <a:p>
            <a:pPr/>
            <a:r>
              <a:t>Конечно, обновить своё посвящение Иисусу можно каждый день. Возможно, вы уже являетесь христианином, радуетесь Его любви и прощению, и сегодня вы хотели бы перепосвятить свою жизнь Ему. Давайте прочитаем и такой пункт: “Я доверяю Иисусу как своему Спасителю от греха, но сегодня я хочу обновить свое посвящение Ему и поблагодарить Его за удивительную любовь”. Если это ваше желание, поставьте отметку возле этого пункта. </a:t>
            </a:r>
          </a:p>
          <a:p>
            <a:pPr/>
            <a:r>
              <a:t>И последнее. У нас есть дополнительная информация, которая вас может заинтересовать, и мы готовы будем предоставить её вам бесплатно. Если вы хотите это, то отметьте пункт, который гласит: “Я бы хотел получить больше информации о том, как возрастать в Иисусе”.</a:t>
            </a:r>
          </a:p>
          <a:p>
            <a:pPr/>
            <a:r>
              <a:t>Мы хотим помолиться вместе за те решения, которые были приняты только что. Я буду особо молиться за тех, кому решение даётся трудно. Возможно, Святой Дух убеждает Вас принять его, но сатана искушает Вас сомнениями. Я хотел бы помолиться за каждого из нас, чтобы Бог благословил те решения, которые мы принимаем. Давайте поднимемся для молитвы.</a:t>
            </a:r>
          </a:p>
          <a:p>
            <a:pPr/>
            <a:r>
              <a:t>[Пример молитвы находится в заметках к следующему слайду]</a:t>
            </a:r>
          </a:p>
          <a:p>
            <a:pPr/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Shape 82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30" name="Shape 83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[Пример молитвы]</a:t>
            </a:r>
          </a:p>
          <a:p>
            <a:pPr/>
            <a:r>
              <a:t>“Отче Небесный, мы благодарим тебя за Иисуса. Благодарим за то, что Ты дал нам, неблагодарным мятежникам, величайший дар Небес. Господи, сегодня мы принимаем решения. Мы хотим идти за Тобой. Сегодня я хочу поблагодарить тех, кто принял решение принять Тебя своим личным Спасителем от греха. Дай им обрести мир и радость в Твоём прощении. Помоги им возрастать в любви к Тебе, когда они будут больше узнавать Твою волю для их жизни.</a:t>
            </a:r>
          </a:p>
          <a:p>
            <a:pPr/>
            <a:r>
              <a:t>Благодарим Тебя так же за обновление посвящения Тебе. Благодарим Тебя за терпение и милость к нам. Пожалуйста, помоги нам быть верными Тебе. Дай нам сил воплотить в жизнь принятые решения. Измени наши сердца и наши жизни, и сделай нас больше похожими на Тебя. Благослови каждую семью, которая приходит на эти встречи, дай им Твою защиту и силу. Мы любим Тебя и благодарим Тебя во имя Иисуса. Аминь”.</a:t>
            </a:r>
          </a:p>
          <a:p>
            <a:pPr/>
            <a:r>
              <a:t>Проверьте, указали ли Вы своё имя на карточке, и передайте её нашим помощникам, стоящим на выходе (можете дать дополнительные инструкции). Пусть Господь благословит вас.</a:t>
            </a:r>
          </a:p>
          <a:p>
            <a:p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3:23)</a:t>
            </a:r>
          </a:p>
          <a:p>
            <a:pPr/>
            <a:r>
              <a:t>“потому что все согрешили и лишены славы Божией”. Римлянам 3:23.</a:t>
            </a:r>
          </a:p>
          <a:p>
            <a:p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3" name="Shape 2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3:10-12)</a:t>
            </a:r>
          </a:p>
          <a:p>
            <a:pPr/>
            <a:r>
              <a:t>“...нет праведного ни одного.</a:t>
            </a:r>
          </a:p>
          <a:p>
            <a:p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9" name="Shape 2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нет разумевающего; никто не ищет Бога;</a:t>
            </a:r>
          </a:p>
          <a:p>
            <a:p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“все совратились с пути… нет делающего добро, нет ни одного”.</a:t>
            </a:r>
          </a:p>
          <a:p>
            <a:pPr/>
            <a:r>
              <a:t>Римлянам 3:10-12.</a:t>
            </a:r>
          </a:p>
          <a:p>
            <a:p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hape 2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Наши прародители, Адам и Ева, решили отойти от Бога, проявив непослушание Ему, поступив по-своему.</a:t>
            </a:r>
          </a:p>
          <a:p>
            <a:p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hape 23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Из-за греха Адам должен был умереть. Вместе с ним умерли бы и его потомки, включая нас. </a:t>
            </a:r>
          </a:p>
          <a:p>
            <a:pPr/>
            <a:r>
              <a:t>Плохая весть заключается в том, что мы были обречены на вечную погибель, если бы кто-то не вызвался нас спасти. Но добрая весть заключается в том, что этот Кто-то нашелся!</a:t>
            </a:r>
          </a:p>
          <a:p>
            <a:p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3" name="Shape 24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Ефесянам 2:8, 9)</a:t>
            </a:r>
          </a:p>
          <a:p>
            <a:pPr/>
            <a:r>
              <a:t>“Ибо благодатью вы спасены через веру, и сие не от вас, Божий дар:</a:t>
            </a:r>
          </a:p>
          <a:p>
            <a:p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9" name="Shape 24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от дел, чтобы никто не хвалился”.</a:t>
            </a:r>
          </a:p>
          <a:p>
            <a:pPr/>
            <a:r>
              <a:t>Ефесянам 2:8, 9.</a:t>
            </a:r>
          </a:p>
          <a:p>
            <a:pPr/>
            <a:r>
              <a:t>Да, мы все согрешили. Мы должны признать это! 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7" name="Shape 1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Земля содрогнулась. Мощные толчки потрясли весь город. Офисные здания и жилые дома начали рушиться. Больницы, школы, церкви были уничтожены. </a:t>
            </a:r>
          </a:p>
          <a:p>
            <a:pPr/>
            <a:r>
              <a:t>Несколько лет назад почти 3000 человек погибли практически мгновенно во время большого землетрясения в Сальвадоре. Тысячи людей остались под открытым небом. Спасатели трудились без устали день и ночь, ища пострадавших. Но лишь не многих удавалось найти живыми. После четырех дней непрестанных раскопок, кто-то заметил руку, торчащую из-под развалин. К всеобщему удивлению, она начала медленно двигаться!</a:t>
            </a:r>
          </a:p>
          <a:p>
            <a:pPr/>
            <a:r>
              <a:t>Спасатели начали неистово копать. Им понадобилось почти четыре часа, чтобы раскопать из-под завалов человека среднего возраста. Он оказался живым. Ему удалось выжить четыре дня без пищи и воды. Позже, когда он уже был в больнице, его спросили, как ему удалось выжить в таких стесненных обстоятельствах. На что он ответил: “Я заставлял себя жить. Я жадно глотал воздух. Я не хотел умирать. Я верил, что помощь идет”.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5" name="Shape 25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Смертельно больной человек, не признающий свою болезнь и не ищущий медицинской помощи, умрет. Понимание нашего пропащего состояния очень важно. Но важно также знать и решение этой проблемы!</a:t>
            </a:r>
          </a:p>
          <a:p>
            <a:p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hape 26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6:23)</a:t>
            </a:r>
          </a:p>
          <a:p>
            <a:pPr/>
            <a:r>
              <a:t>“Ибо возмездие за грех - смерть, а дар Божий - жизнь вечная во Христе Иисусе, Господе нашем”.</a:t>
            </a:r>
          </a:p>
          <a:p>
            <a:pPr/>
            <a:r>
              <a:t>Римлянам 6:23.</a:t>
            </a:r>
          </a:p>
          <a:p>
            <a:p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hape 26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Спасение – это дар. Мы не заслуживаем его. Своими добрыми делами мы не можем его заработать. Мы не можем его купить. Но, тем не менее, многие люди верят в то, что каким-то образом они могут заслужить или купить прощение грехов и жизнь вечную, делая добрые дела; что они могут снискать Божественное благоволение с помощью самоистязания.</a:t>
            </a:r>
          </a:p>
          <a:p>
            <a:p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3" name="Shape 27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Спасение – это дар. Мы не заслуживаем его. Своими добрыми делами мы не можем его заработать. Мы не можем его купить. Но, тем не менее, многие люди верят в то, что каким-то образом они могут заслужить или купить прощение грехов и жизнь вечную, делая добрые дела; что они могут снискать Божественное благоволение с помощью самоистязания.</a:t>
            </a:r>
          </a:p>
          <a:p>
            <a:p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9" name="Shape 27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Другие истязают и ранят своё тело плетками и цепями, или прокалывают себя острыми крюками.</a:t>
            </a:r>
          </a:p>
          <a:p>
            <a:p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5" name="Shape 28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Кто-то ходит босиком по горячим углям, пытаясь пережить духовный опыт или самоусовершенствование. </a:t>
            </a:r>
          </a:p>
          <a:p>
            <a:p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hape 29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Кто-то верит, что может снискать блаженство в будущей жизни, строя в  этой жизни храмы или кормя святых. </a:t>
            </a:r>
          </a:p>
          <a:p>
            <a:p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hape 29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Кому-то кажется, что путь в Небо и благоволение Божье можно снискать с помощью паломничества в Мекку или героической смерти во время защиты своей веры. </a:t>
            </a:r>
          </a:p>
          <a:p>
            <a:pPr/>
            <a:r>
              <a:t>На самом деле, для многих людей религия – это список дел, которые нужно сделать, надеясь, что на невидимой чаше весов их жизни, они перевесят все плохое, что они сделали.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3" name="Shape 30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Многие христиане, не давая себе отчета, делают то же. Они посещают церковь, дают пожертвования, следуют золотому правилу Библии, думая, что, таким образом, они завоёвывают Божественное благоволение и заслуживают жизнь вечную.</a:t>
            </a:r>
          </a:p>
          <a:p>
            <a:pPr/>
            <a:r>
              <a:t>Но возможно ли это сделать так?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9" name="Shape 3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Может ли человек благодаря самоистязанию, душевному борению или добрым делам, подкупить Бога для того, чтобы получить прощение и вечную жизнь?</a:t>
            </a:r>
          </a:p>
          <a:p>
            <a:p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Мы рождены с таким желанием жить. Как человечество мы все связаны этим общим желанием жить.</a:t>
            </a:r>
          </a:p>
          <a:p>
            <a:p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5" name="Shape 31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Ефесянам 2:8, 9)</a:t>
            </a:r>
          </a:p>
          <a:p>
            <a:pPr/>
            <a:r>
              <a:t>Библия говорит: Ибо благодатью вы спасены через веру, и сие не от вас, Божий дар:</a:t>
            </a:r>
          </a:p>
          <a:p>
            <a:p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hape 3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от дел, чтобы никто не хвалился”.</a:t>
            </a:r>
          </a:p>
          <a:p>
            <a:pPr/>
            <a:r>
              <a:t>Ефесянам 2:8, 9.</a:t>
            </a:r>
          </a:p>
          <a:p>
            <a:p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hape 32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Мы не можем спасти себя своими делами. Нам нужно положиться на Божьи любовь и благодать к нам, которые Он с радостью нам простирает. </a:t>
            </a:r>
          </a:p>
          <a:p>
            <a:p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3" name="Shape 33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Но, зачем Всемогущему Богу, Который управляет всей вселенной, переживать за людей на этой маленькой планете?</a:t>
            </a:r>
          </a:p>
          <a:p>
            <a:pPr/>
            <a:r>
              <a:t>Почему он не бросил этих эгоистичных, мятежных людей, чтобы они сами пожинали последствия греха?</a:t>
            </a:r>
          </a:p>
          <a:p>
            <a:p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9" name="Shape 33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1 Иоанна 4:8)</a:t>
            </a:r>
          </a:p>
          <a:p>
            <a:pPr/>
            <a:r>
              <a:t>Ответ мы находим в первом послании Иоанна:</a:t>
            </a:r>
          </a:p>
          <a:p>
            <a:pPr/>
            <a:r>
              <a:t>“Бог есть любовь”.</a:t>
            </a:r>
          </a:p>
          <a:p>
            <a:pPr/>
            <a:r>
              <a:t>1 Иоанна 4:8.</a:t>
            </a:r>
          </a:p>
          <a:p>
            <a:pPr/>
            <a:r>
              <a:t>Некоторые из вас являются родителями.</a:t>
            </a:r>
          </a:p>
          <a:p>
            <a:p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5" name="Shape 34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вам известно, что значит иметь ребенка, который начинает капризничать и кричать, особенно посреди ночи. Вы пробуете сделать все, что он замолчал, но ничего не помогает. Вы носите его на руках по всему дому, поете ему, пробуете исполнять советы друзей и родственников, но ничего не помогает.</a:t>
            </a:r>
          </a:p>
          <a:p>
            <a:pPr/>
            <a:r>
              <a:t>Тогда, позвольте мне спросить вас: какими бы усталыми вы ни были, как бы долго ребенок не кричал, разве вы когда-либо думали о том, что отказаться от него или бросить его на страдания?</a:t>
            </a:r>
          </a:p>
          <a:p>
            <a:p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hape 35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Нет? Но почему? Потому что вы любите этого беззащитного младенца, особенно когда он болен и переживает страдания.</a:t>
            </a:r>
          </a:p>
          <a:p>
            <a:pPr/>
            <a:r>
              <a:t>Божьи дети на планете Земля тоже больны болезнью греха, и те боль и страдания, которые они переживают из-за этого, вызывают у Бога еще больше желание спасти их. </a:t>
            </a:r>
          </a:p>
          <a:p>
            <a:p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hape 35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Такой наш Бог! Они никогда даже и не думал, чтобы бросить нас!</a:t>
            </a:r>
          </a:p>
          <a:p>
            <a:p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3" name="Shape 36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Мысль о том, чтобы оставить нас на страдания и смерть в результате нашего восстания, даже не приходила Ему на ум.</a:t>
            </a:r>
          </a:p>
          <a:p>
            <a:p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9" name="Shape 36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2 Петра 3:9)</a:t>
            </a:r>
          </a:p>
          <a:p>
            <a:pPr/>
            <a:r>
              <a:t>Библия говорит: “Господь… долготерпит нас, не желая, чтобы кто погиб, но чтобы все пришли к покаянию”. 2 Петра 3:9.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9" name="Shape 1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жизнь человека ставится по угрозу, люди становятся способными на невероятные, героические поступки, чтобы спасти других. Мы слышим об историях спасения маленьких детей, оставшихся в горящем доме, о пассажирах корабля, севшего на мель, </a:t>
            </a:r>
          </a:p>
          <a:p>
            <a:p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hape 37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Несмотря на то, каким хорошим или плохим Вы являетесь, Бог любит Вас и хочет Вас спасти.</a:t>
            </a:r>
          </a:p>
          <a:p>
            <a:pPr/>
            <a:r>
              <a:t>Он не хочет, чтобы Вы умерли.</a:t>
            </a:r>
          </a:p>
          <a:p>
            <a:p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hape 38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Конечно, мы заслуживаем смерть. И так как Бог является Богом справедливости, требования нарушенного закона должны быть удовлетворены.</a:t>
            </a:r>
          </a:p>
          <a:p>
            <a:p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7" name="Shape 38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Если даже земные власти не допускают беззакония, как Бог мог допустить, чтобы Его закон нарушали, и не было никаких последствий?</a:t>
            </a:r>
          </a:p>
          <a:p>
            <a:p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Shape 39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3" name="Shape 39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Хотя Бог является вечно любящим, Он также является Богом справедливым. На горе Синай Он описал Себя такими словами:</a:t>
            </a:r>
          </a:p>
          <a:p>
            <a:p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9" name="Shape 3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Исход 34:6, 7)</a:t>
            </a:r>
          </a:p>
          <a:p>
            <a:pPr/>
            <a:r>
              <a:t>“...Господь, Господь, Бог человеколюбивый и милосердый, долготерпеливый и многомилостивый и истинный,</a:t>
            </a:r>
          </a:p>
          <a:p>
            <a:p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hape 40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сохраняющий милость в тысячи [родов], прощающий вину и преступление и грех, но не оставляющий без наказания...”</a:t>
            </a:r>
          </a:p>
          <a:p>
            <a:pPr/>
            <a:r>
              <a:t>Исход 34:6, 7.</a:t>
            </a:r>
          </a:p>
          <a:p>
            <a:pPr/>
            <a:r>
              <a:t>Справедливый и любящий Бог нашел путь спасения человека и сохранения справедливости.</a:t>
            </a:r>
          </a:p>
          <a:p>
            <a:p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hape 4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нашел совершенную заместительную Жертву за нас, заплатив, таким образом, за наши грехи, чтобы мы могли жить.</a:t>
            </a:r>
          </a:p>
          <a:p>
            <a:pPr/>
            <a:r>
              <a:t>Иоанн, возлюбленный ученик Христа, объясняет это таким образом:</a:t>
            </a:r>
          </a:p>
          <a:p>
            <a:p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7" name="Shape 41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Иоанна 3:16)</a:t>
            </a:r>
          </a:p>
          <a:p>
            <a:pPr/>
            <a:r>
              <a:t>“Ибо так возлюбил Бог мир, что отдал Сына Своего Единородного,</a:t>
            </a:r>
          </a:p>
          <a:p>
            <a:p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3" name="Shape 4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дабы всякий верующий в Него, не погиб, но имел жизнь вечную”.</a:t>
            </a:r>
          </a:p>
          <a:p>
            <a:pPr/>
            <a:r>
              <a:t>Иоанна 3:16.</a:t>
            </a:r>
          </a:p>
          <a:p>
            <a:p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Shape 4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9" name="Shape 4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Иисус пришел на Землю, чтобы прожить, как человек, сталкиваясь с теми же проблемами и искушениями, с которыми сталкиваются все люди. Он прожил жизнь совершенного послушания. Но Он стал не только примером совершенного человека. Он одновременно был Богом, создавшим нас; Богом, Чей закон мы нарушили. Он взял на себя вину каждого человека, когда-либо живущего на Земле, и умер за нас.</a:t>
            </a:r>
          </a:p>
          <a:p>
            <a:p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5" name="Shape 1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скалолазе, застрявшем на опасном выступе скалы, или жертвах землетрясений, погребенных под завалами.</a:t>
            </a:r>
          </a:p>
          <a:p>
            <a:pPr/>
            <a:r>
              <a:t>Когда есть риск для жизни, люди, не жалея себя, спешат на спасение других</a:t>
            </a: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hape 4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5:19)</a:t>
            </a:r>
          </a:p>
          <a:p>
            <a:pPr/>
            <a:r>
              <a:t>Павел писал: “Ибо, как непослушанием одного человека сделались многие грешными,</a:t>
            </a:r>
          </a:p>
          <a:p>
            <a:p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hape 4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так и послушанием одного сделаются праведными многие”.</a:t>
            </a:r>
          </a:p>
          <a:p>
            <a:pPr/>
            <a:r>
              <a:t>Римлянам 5:19.</a:t>
            </a:r>
          </a:p>
          <a:p>
            <a:pPr/>
            <a:r>
              <a:t>К счастью, Священное Писание не только открывает нам, что мы грешники, но также говорит о том, что есть прекрасный Спаситель!</a:t>
            </a:r>
          </a:p>
          <a:p>
            <a:p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7" name="Shape 4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Божий избранный народ, Израиль, в своих религиозных обрядах и ритуалах ежедневно видел иллюстрацию Божьего плана спасения падшего человека. Ежедневные жертвы по Божьему намерению должны были напоминать Божьему народу о пришествии Искупителя, которые умрет за их грехи и примирит их с Ним.</a:t>
            </a:r>
          </a:p>
          <a:p>
            <a:p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3" name="Shape 4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человек согрешал, он шел в святилище, ведя с собой жертвенное животное. Он возлагал свою руку на голову животного и исповедовал свой грех. Затем  он брал нож и убивал его. Это символизировало то, что грех ведет к смерти невинной жертвы.</a:t>
            </a:r>
          </a:p>
          <a:p>
            <a:pPr/>
            <a:r>
              <a:t>Неприятно? Да.</a:t>
            </a:r>
          </a:p>
          <a:p>
            <a:p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9" name="Shape 4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 смерть Иисуса на Голгофском кресте – настоящая цена, заплаченная за наш грех – была еще более неприятной. Жертвоприношения в святилище только указывали на невинного Агнца Божьего, который умрет за наши грехи как заместительная жертва.</a:t>
            </a:r>
          </a:p>
          <a:p>
            <a:p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hape 4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Иоанна 1:29)</a:t>
            </a:r>
          </a:p>
          <a:p>
            <a:pPr/>
            <a:r>
              <a:t>Иисус был истинной жертвой. Когда Он пришел креститься к Иордану, Иоанн сказал:  “...вот Агнец Божий, Который берет [на Себя] грех мира”. Иоанна 1:29. Он был невинным Агнцем! Он был единственным, о Ком Библия говорит:</a:t>
            </a:r>
          </a:p>
          <a:p>
            <a:p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Shape 4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Shape 4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1 Петра 2:22)</a:t>
            </a:r>
          </a:p>
          <a:p>
            <a:pPr/>
            <a:r>
              <a:t>“Он не сделал никакого греха, и не было лести в устах Его”.</a:t>
            </a:r>
          </a:p>
          <a:p>
            <a:pPr/>
            <a:r>
              <a:t>1 Петра 2:22.</a:t>
            </a:r>
          </a:p>
          <a:p>
            <a:pPr/>
            <a:r>
              <a:t>Хотя Он был невинным, Иисус был избит, осмеян и приговорён к распятью – одному из самых жестоких видов казни.</a:t>
            </a:r>
          </a:p>
          <a:p>
            <a:p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7" name="Shape 4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мог бы сопротивляться. Он мог бы избежать этого. Но Он добровольно умер за ваш и мой грех.</a:t>
            </a:r>
          </a:p>
          <a:p>
            <a:pPr/>
            <a:r>
              <a:t>И, так как Бог возложил на Него грехи всего мира, Он воскликнул:</a:t>
            </a:r>
          </a:p>
          <a:p>
            <a:p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3" name="Shape 4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Матфея 27:46)</a:t>
            </a:r>
          </a:p>
          <a:p>
            <a:pPr/>
            <a:r>
              <a:t> “…Боже Мой, Боже Мой, почему Ты оставил Меня?”</a:t>
            </a:r>
          </a:p>
          <a:p>
            <a:pPr/>
            <a:r>
              <a:t>Матфея 27:46.</a:t>
            </a:r>
          </a:p>
          <a:p>
            <a:pPr/>
            <a:r>
              <a:t>Он чувствовал ужасное разделение, которое приносит грех. Иисус не мог вынести той боли разделения с Отцом. Она разорвала Его сердце.</a:t>
            </a:r>
          </a:p>
          <a:p>
            <a:p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9" name="Shape 4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Марка 15:31)</a:t>
            </a:r>
          </a:p>
          <a:p>
            <a:pPr/>
            <a:r>
              <a:t>Толпа кричала: “...других спасал, а Себя не может спасти”.</a:t>
            </a:r>
          </a:p>
          <a:p>
            <a:pPr/>
            <a:r>
              <a:t>Марка 15:31.</a:t>
            </a:r>
          </a:p>
          <a:p>
            <a:pPr/>
            <a:r>
              <a:t>И это было правдой!</a:t>
            </a:r>
          </a:p>
          <a:p>
            <a:pPr/>
            <a:r>
              <a:t>Он не мог спасти Себя и других одновременно.</a:t>
            </a:r>
          </a:p>
          <a:p>
            <a:p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И, тем не менее, хотя нам это не нравится, жизнь каждого из нас находится под угрозой. Но не просто под угрозой, мы обречены на смерть!</a:t>
            </a:r>
          </a:p>
          <a:p>
            <a:p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hape 4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Shape 4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оплачивал счет падшей расы за нарушение закона, Он получал воздаяние за грех. </a:t>
            </a:r>
          </a:p>
          <a:p>
            <a:pPr/>
            <a:r>
              <a:t>Вот так произошло то, что неизменно любящий Бог, не мог успокоиться, до тех пор, пока человечество не вернется в Его семью, и для этого, Он отдал Своего Сына на смерть за человека в качестве Заместителя.</a:t>
            </a:r>
          </a:p>
          <a:p>
            <a:p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hape 5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 Иисусу отнеслись так, как того заслуживаем мы, чтобы к нам могли отнестись так, как того заслуживает Он.</a:t>
            </a:r>
          </a:p>
          <a:p>
            <a:pPr/>
            <a:r>
              <a:t>Он был осуждён за наш грех и принял нашу смерть, чтобы мы могли жить Его жизнью. Таким образом, Бог мог дать нам вечную жизнь и сохранить справедливость. Причем мы ничего не сделали, чтобы заслуживать это. Наше спасение – это Божий дар через Иисуса Христа!</a:t>
            </a:r>
          </a:p>
          <a:p>
            <a:p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7" name="Shape 5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Ефесянам 2:8)</a:t>
            </a:r>
          </a:p>
          <a:p>
            <a:pPr/>
            <a:r>
              <a:t>Павел, апостол для язычников, сказал:</a:t>
            </a:r>
          </a:p>
          <a:p>
            <a:pPr/>
            <a:r>
              <a:t>“Ибо благодатью вы спасены через веру”.</a:t>
            </a:r>
          </a:p>
          <a:p>
            <a:pPr/>
            <a:r>
              <a:t>Ефесянам 2:8.</a:t>
            </a:r>
          </a:p>
          <a:p>
            <a:pPr/>
            <a:r>
              <a:t>Такая вера очень важна для спасения.</a:t>
            </a:r>
          </a:p>
          <a:p>
            <a:p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3" name="Shape 5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темничный страж в Филиппах спросил Павла, что ему делать, чтобы спастись, тот ответил:</a:t>
            </a:r>
          </a:p>
          <a:p>
            <a:p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9" name="Shape 5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Деяния 16:31)</a:t>
            </a:r>
          </a:p>
          <a:p>
            <a:pPr/>
            <a:r>
              <a:t>“веруй в Господа Иисуса Христа, и спасешься ты и весь дом твой”.</a:t>
            </a:r>
          </a:p>
          <a:p>
            <a:pPr/>
            <a:r>
              <a:t>Деяния 16:31.</a:t>
            </a:r>
          </a:p>
          <a:p>
            <a:p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hape 5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hape 5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Но, важно знать, что простое согласие с тем, что Христос жил на земле – это ещё не спасительная вера. Вера – это нечто большее.</a:t>
            </a:r>
          </a:p>
          <a:p>
            <a:p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hape 5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Иакова 2:19)</a:t>
            </a:r>
          </a:p>
          <a:p>
            <a:pPr/>
            <a:r>
              <a:t>Библия говорит, что “и бесы веруют, и трепещут”. Иакова 2:19.</a:t>
            </a:r>
          </a:p>
          <a:p>
            <a:p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5" name="Shape 5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Верить в Иисуса означает больше, чем просто признать, что Он жил на земле и умер 2000 лет назад. Библия говорит: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1" name="Shape 5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Притчи 3:5, 6)</a:t>
            </a:r>
          </a:p>
          <a:p>
            <a:pPr/>
            <a:r>
              <a:t>Надейся на Господа всем сердцем твоим, и не полагайся на разум твой.</a:t>
            </a:r>
          </a:p>
          <a:p>
            <a:p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7" name="Shape 5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 всех путях твоих познавай Его, и Он направит стези твои”.</a:t>
            </a:r>
          </a:p>
          <a:p>
            <a:pPr/>
            <a:r>
              <a:t>Притчи 3:5, 6.</a:t>
            </a:r>
          </a:p>
          <a:p>
            <a:pPr/>
            <a:r>
              <a:t>Надеяться – значит доверять, отдавать Ему своё сердце, разум, доверять Ему во всех сферах нашей жизни.</a:t>
            </a:r>
          </a:p>
          <a:p>
            <a:p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7" name="Shape 1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6:23)</a:t>
            </a:r>
          </a:p>
          <a:p>
            <a:pPr/>
            <a:r>
              <a:t>“Ибо возмездие за грех - смерть, – говорит Библия - а дар Божий - жизнь вечная во Христе Иисусе, Господе нашем”.</a:t>
            </a:r>
          </a:p>
          <a:p>
            <a:pPr/>
            <a:r>
              <a:t>Римлянам 6:23.</a:t>
            </a:r>
          </a:p>
          <a:p>
            <a:pPr/>
            <a:r>
              <a:t>Грех ведет к смерти.</a:t>
            </a:r>
          </a:p>
          <a:p>
            <a:p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3" name="Shape 5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Это значит верить, что мы не можем спасти себя сами, но то, что Христос сделал для нас на Голгофе, может сделать это.</a:t>
            </a:r>
          </a:p>
          <a:p>
            <a:p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9" name="Shape 5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Вся слава принадлежит Богу! Для спасения с Божьей стороны дается благодать, а с нашей – нужна вера: полное доверие Богу, когда мы позволяем Ему управлять нами.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5" name="Shape 5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Принять спасение довольно просто, но, тем не менее, многие усложняют это. </a:t>
            </a:r>
          </a:p>
          <a:p>
            <a:pPr/>
            <a:r>
              <a:t>Есть один очень важный вопрос, на который мы должна знать ответ. Это тот вопрос, который темничный страж задал Павлу и Силе в Филиппах:</a:t>
            </a:r>
          </a:p>
          <a:p>
            <a:p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1" name="Shape 5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Деяния 16:30)</a:t>
            </a:r>
          </a:p>
          <a:p>
            <a:pPr/>
            <a:r>
              <a:t>“Что мне сделать, чтобы спастись?”</a:t>
            </a:r>
          </a:p>
          <a:p>
            <a:pPr/>
            <a:r>
              <a:t>Давайте посмотрим на четыре библейских факта, которые отвечают на  этот вопрос.</a:t>
            </a:r>
          </a:p>
          <a:p>
            <a:p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7" name="Shape 5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Ефесянам 2:8, 9)</a:t>
            </a:r>
          </a:p>
          <a:p>
            <a:pPr/>
            <a:r>
              <a:t>ФАКТ №1: Спасение – Божий дар, его нельзя купить.</a:t>
            </a:r>
          </a:p>
          <a:p>
            <a:pPr/>
            <a:r>
              <a:t>“Ибо благодатью вы спасены через веру, и сие не от вас, Божий дар: не от дел, чтобы никто не хвалился”.</a:t>
            </a:r>
          </a:p>
          <a:p>
            <a:pPr/>
            <a:r>
              <a:t>Ефесянам 2:8, 9.</a:t>
            </a:r>
          </a:p>
          <a:p>
            <a:pPr/>
            <a:r>
              <a:t>Но кто-то может спросить: “Почему спасение дано как дар?”</a:t>
            </a:r>
          </a:p>
          <a:p>
            <a:pPr/>
            <a:r>
              <a:t>Ответ на этот вопрос приводит нас ко второму факту.</a:t>
            </a:r>
          </a:p>
          <a:p>
            <a:p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Shape 5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3" name="Shape 5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3:23)</a:t>
            </a:r>
          </a:p>
          <a:p>
            <a:pPr/>
            <a:r>
              <a:t>ФАКТ №2: Мы все согрешили.</a:t>
            </a:r>
          </a:p>
          <a:p>
            <a:pPr/>
            <a:r>
              <a:t>“потому что все согрешили и лишены славы Божией”.</a:t>
            </a:r>
          </a:p>
          <a:p>
            <a:p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Shape 5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9" name="Shape 5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Это значит, что мы не заслуживаем дар спасения. Я не заслуживаю спасения. Понимаете, я согрешил. Если бы спасение зависело от благости, то я бы никогда не заслужил его. Я уже согрешил, и уже лишен славы Божьей. Это объясняет тот факт, что спасение – это дар, я не могу заслужить его и не могу купить его.</a:t>
            </a:r>
          </a:p>
          <a:p>
            <a:p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5" name="Shape 5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6:23)</a:t>
            </a:r>
          </a:p>
          <a:p>
            <a:pPr/>
            <a:r>
              <a:t>ФАКТ №3: Проблема: Грех ведет к смерти.</a:t>
            </a:r>
          </a:p>
          <a:p>
            <a:pPr/>
            <a:r>
              <a:t>Римлянам 6:23. “Ибо возмездие за грех - смерть”.</a:t>
            </a:r>
          </a:p>
          <a:p>
            <a:pPr/>
            <a:r>
              <a:t>Я грешник, а потому заслуживаю смерть. Мой грех отделяет меня от Бога, Источника жизни. Если я получу то, что заслуживаю, то это будет вечная смерть. Я погибну. К счастью, Бог имеет решение этой проблемы!</a:t>
            </a:r>
          </a:p>
          <a:p>
            <a:p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1" name="Shape 6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Римлянам 5:8)</a:t>
            </a:r>
          </a:p>
          <a:p>
            <a:pPr/>
            <a:r>
              <a:t>ФАКТ №4: Решение: Иисус умер за нас.</a:t>
            </a:r>
          </a:p>
          <a:p>
            <a:pPr/>
            <a:r>
              <a:t>“Но Бог Свою любовь к нам доказывает тем, что Христос умер за нас, когда мы были еще грешниками”.</a:t>
            </a:r>
          </a:p>
          <a:p>
            <a:pPr/>
            <a:r>
              <a:t>Не добрая ли это весть? Иисус умер за меня, грешника. Он умер и за вас!</a:t>
            </a:r>
          </a:p>
          <a:p>
            <a:p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hape 6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7" name="Shape 6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Итак, давайте повторим эти четыре простых факта:</a:t>
            </a:r>
          </a:p>
          <a:p>
            <a:p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Но почему он ведет к смерти? Потому что разделает нас с Источником жизни – Богом, Который создал нас.</a:t>
            </a:r>
          </a:p>
          <a:p>
            <a:p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hape 6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3" name="Shape 6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1. Спасение – это дар.</a:t>
            </a:r>
          </a:p>
          <a:p>
            <a:p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9" name="Shape 6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 Все мы согрешили.</a:t>
            </a:r>
          </a:p>
          <a:p>
            <a:p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Shape 6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3" name="Shape 6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3. Проблема: грех ведет к смерти.</a:t>
            </a:r>
          </a:p>
          <a:p>
            <a:p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Shape 62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9" name="Shape 62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4. Решение: Иисус умер за нас. Это значит, что мы можем жить, если примем Его как своего Спасителя.</a:t>
            </a:r>
          </a:p>
          <a:p>
            <a:p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5" name="Shape 6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Иисус умер за нас, когда мы ещё были грешниками. Возникает ли у вас любовь к Нему, друзья?</a:t>
            </a:r>
          </a:p>
          <a:p>
            <a:pPr/>
            <a:r>
              <a:t>Он умер за наши грехи, Он дает нам дар спасения, как можно Его не любить?</a:t>
            </a:r>
          </a:p>
          <a:p>
            <a:pPr/>
            <a:r>
              <a:t>Но вы можете спросить: “Как мне принять этот дар спасения?”</a:t>
            </a:r>
          </a:p>
          <a:p>
            <a:p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1" name="Shape 6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Откровение 3:20)</a:t>
            </a:r>
          </a:p>
          <a:p>
            <a:pPr/>
            <a:r>
              <a:t>Библия дает нам ответ в книге Откровение 3:20.</a:t>
            </a:r>
          </a:p>
          <a:p>
            <a:pPr/>
            <a:r>
              <a:t>“...Се, стою у двери и стучу”.</a:t>
            </a:r>
          </a:p>
          <a:p>
            <a:pPr/>
            <a:r>
              <a:t>Если Имеющий жизнь вечную стучит в вашу дверь, оставите ли вы Его там, снаружи или впустите его внутрь?</a:t>
            </a:r>
          </a:p>
          <a:p>
            <a:p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hape 64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7" name="Shape 64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Конечно, вы откроете дверь и пригласите Его войти! Принимая Иисуса, вы принимаете и дар вечной жизни, который Он приносит. Все очень просто.</a:t>
            </a:r>
          </a:p>
          <a:p>
            <a:pPr/>
            <a:r>
              <a:t>Иисус хочет войти в нашу жизнь. Мы пускаем Его тогда, когда покоряемся Ему, Его слову, Его воле, принимаем Его дар.</a:t>
            </a:r>
          </a:p>
          <a:p>
            <a:p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3" name="Shape 65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Вот как мы принимаем дар спасения. Всё просто. Нужно только протянуть руку и сказать: </a:t>
            </a:r>
          </a:p>
          <a:p>
            <a:pPr/>
            <a:r>
              <a:t>“Благодарю Тебя, Иисус! Войди в мою жизнь. Войди в моё сердце. Управляй моей жизнью. Управляй моим сердцем”.</a:t>
            </a:r>
          </a:p>
          <a:p>
            <a:pPr/>
            <a:r>
              <a:t>Когда Иисус войдет, нам нужно принять Его как своего Друга, как своего Спасителя и как своего Господа.</a:t>
            </a:r>
          </a:p>
          <a:p>
            <a:p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Shape 65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9" name="Shape 65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мы приглашаем Иисуса войти в наше сердце, в нашу жизнь, происходит две важные вещи.</a:t>
            </a:r>
          </a:p>
          <a:p>
            <a:p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Shape 66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5" name="Shape 66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1 Иоанна 1:9)</a:t>
            </a:r>
          </a:p>
          <a:p>
            <a:pPr/>
            <a:r>
              <a:t>Первое: мы исповедуем свои грехи и просим о прощении. “Если исповедуем грехи наши, то Он, будучи верен и праведен, простит нам грехи наши</a:t>
            </a:r>
          </a:p>
          <a:p>
            <a:p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9" name="Shape 1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Исаия 59:2)</a:t>
            </a:r>
          </a:p>
          <a:p>
            <a:pPr/>
            <a:r>
              <a:t>“Но беззакония ваши произвели разделение между вами и Богом вашим”. Исаия 59:2.</a:t>
            </a:r>
          </a:p>
          <a:p>
            <a:pPr/>
            <a:r>
              <a:t>Бог – источник жизни, и, когда Адам и Ева согрешили, они начали умирать. Каждый из нас согрешил и приговорён к смерти.</a:t>
            </a:r>
          </a:p>
          <a:p>
            <a:p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Shape 67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1" name="Shape 67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и очистит нас от всякой неправды”. 1 Иоанна 1:9.</a:t>
            </a:r>
          </a:p>
          <a:p>
            <a:pPr/>
            <a:r>
              <a:t>Друзья, это прекрасное обещание.</a:t>
            </a:r>
          </a:p>
          <a:p>
            <a:p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Shape 6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7" name="Shape 6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Что бы мы ни сделали в жизни, как бы мы ни жили, - даже если мы были самыми большими грешниками, - мы можем прийти к Иисусу и принять бесплатный дар спасения. Мы можем исповедать свои грехи и получить полное прощение.</a:t>
            </a:r>
          </a:p>
          <a:p>
            <a:p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3" name="Shape 68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Может быть, есть какой-то грех, который вы исповедали Богу, но продолжаете чувствовать осуждение и тяжесть вины? Возможно, вы считаете, что ваш грех слишком велик, чтобы Бог мог простить его? Но, если Бог что-то говорит, то это абсолютная правда! Мы должны верить Его слову!</a:t>
            </a: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Shape 68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9" name="Shape 68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1 Иоанна 5:10)</a:t>
            </a:r>
          </a:p>
          <a:p>
            <a:pPr/>
            <a:r>
              <a:t>Верующий в Сына Божия имеет свидетельство в себе самом; </a:t>
            </a:r>
          </a:p>
          <a:p>
            <a:p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Shape 6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5" name="Shape 6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не верующий Богу представляет Его лживым,</a:t>
            </a:r>
          </a:p>
          <a:p>
            <a:p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1" name="Shape 70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потому что не верует в свидетельство, которым Бог свидетельствовал о Сыне Своем”. 1 Иоанна 5:10.</a:t>
            </a:r>
          </a:p>
          <a:p>
            <a:pPr/>
            <a:r>
              <a:t>Когда Иисус обещает, что Он простит нам грехи и снимет чувство вины, Он это сделает.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Shape 70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7" name="Shape 70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Когда Иисус прощает, Он забывает, и мы должны забыть!</a:t>
            </a:r>
          </a:p>
          <a:p>
            <a:p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3" name="Shape 71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(Стих: Деяния 3:19)</a:t>
            </a:r>
          </a:p>
          <a:p>
            <a:pPr/>
            <a:r>
              <a:t>Говоря словами апостола Петра:</a:t>
            </a:r>
          </a:p>
          <a:p>
            <a:pPr/>
            <a:r>
              <a:t>“Итак покайтесь и обратитесь, чтобы загладились (стерлись – в анг. пер.) грехи ваши...”</a:t>
            </a:r>
          </a:p>
          <a:p>
            <a:p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Shape 71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9" name="Shape 71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Понимаете, когда мы приходим к Иисусу, мы принимает бесплатный дар спасения, мы приглашаем Его в свою жизнь, и первое, что происходит, - Он прощает и очищает нас, Он омывает нас, Он платит цену за наши грехи – Свою драгоценную кровь. Как это замечательно, не правда ли? Вы любите нашего Спасителя? </a:t>
            </a:r>
          </a:p>
          <a:p>
            <a:pPr/>
            <a:r>
              <a:t>Но происходит еще нечто, когда мы приглашаем Иисуса в свои сердца.</a:t>
            </a:r>
          </a:p>
          <a:p>
            <a:p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Shape 7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Он даёт нам силу побеждать наши грехи и становиться больше похожими на Него. Другими словами – идти по Его стопам. Вор уже не будет красть. Лжец уже не будет лгать. Пьяница уже не будет пить.</a:t>
            </a:r>
          </a:p>
          <a:p>
            <a:p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990600" y="1282700"/>
            <a:ext cx="8178800" cy="25781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990600" y="3924300"/>
            <a:ext cx="8178800" cy="889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  <a:lvl2pPr marL="0" indent="0" algn="ctr">
              <a:spcBef>
                <a:spcPts val="0"/>
              </a:spcBef>
              <a:buSzTx/>
              <a:buNone/>
              <a:defRPr sz="2800"/>
            </a:lvl2pPr>
            <a:lvl3pPr marL="0" indent="0" algn="ctr">
              <a:spcBef>
                <a:spcPts val="0"/>
              </a:spcBef>
              <a:buSzTx/>
              <a:buNone/>
              <a:defRPr sz="2800"/>
            </a:lvl3pPr>
            <a:lvl4pPr marL="0" indent="0" algn="ctr">
              <a:spcBef>
                <a:spcPts val="0"/>
              </a:spcBef>
              <a:buSzTx/>
              <a:buNone/>
              <a:defRPr sz="2800"/>
            </a:lvl4pPr>
            <a:lvl5pPr marL="0" indent="0" algn="ctr">
              <a:spcBef>
                <a:spcPts val="0"/>
              </a:spcBef>
              <a:buSzTx/>
              <a:buNone/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type="pic" sz="half" idx="13"/>
          </p:nvPr>
        </p:nvSpPr>
        <p:spPr>
          <a:xfrm>
            <a:off x="5257800" y="1193800"/>
            <a:ext cx="3911600" cy="52197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88" name="Shape 88"/>
          <p:cNvSpPr/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hape 9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pic" sz="half" idx="13"/>
          </p:nvPr>
        </p:nvSpPr>
        <p:spPr>
          <a:xfrm>
            <a:off x="5473700" y="1193800"/>
            <a:ext cx="3467100" cy="4626553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98" name="Shape 98"/>
          <p:cNvSpPr/>
          <p:nvPr>
            <p:ph type="title"/>
          </p:nvPr>
        </p:nvSpPr>
        <p:spPr>
          <a:xfrm>
            <a:off x="495300" y="1193800"/>
            <a:ext cx="4584700" cy="2578100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pPr/>
            <a:r>
              <a:t>Title Text</a:t>
            </a:r>
          </a:p>
        </p:txBody>
      </p:sp>
      <p:sp>
        <p:nvSpPr>
          <p:cNvPr id="99" name="Shape 99"/>
          <p:cNvSpPr/>
          <p:nvPr>
            <p:ph type="body" sz="quarter" idx="1"/>
          </p:nvPr>
        </p:nvSpPr>
        <p:spPr>
          <a:xfrm>
            <a:off x="495300" y="3835400"/>
            <a:ext cx="4584700" cy="257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0" algn="ctr">
              <a:spcBef>
                <a:spcPts val="0"/>
              </a:spcBef>
              <a:buSzTx/>
              <a:buNone/>
              <a:defRPr sz="2600"/>
            </a:lvl2pPr>
            <a:lvl3pPr marL="0" indent="0" algn="ctr">
              <a:spcBef>
                <a:spcPts val="0"/>
              </a:spcBef>
              <a:buSzTx/>
              <a:buNone/>
              <a:defRPr sz="2600"/>
            </a:lvl3pPr>
            <a:lvl4pPr marL="0" indent="0" algn="ctr">
              <a:spcBef>
                <a:spcPts val="0"/>
              </a:spcBef>
              <a:buSzTx/>
              <a:buNone/>
              <a:defRPr sz="2600"/>
            </a:lvl4pPr>
            <a:lvl5pPr marL="0" indent="0" algn="ctr">
              <a:spcBef>
                <a:spcPts val="0"/>
              </a:spcBef>
              <a:buSzTx/>
              <a:buNone/>
              <a:defRPr sz="2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hape 10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/>
          <p:nvPr>
            <p:ph type="pic" sz="quarter" idx="13"/>
          </p:nvPr>
        </p:nvSpPr>
        <p:spPr>
          <a:xfrm>
            <a:off x="5537200" y="2159000"/>
            <a:ext cx="3352800" cy="4474029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108" name="Shape 10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9" name="Shape 109"/>
          <p:cNvSpPr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18" name="Shape 118"/>
          <p:cNvSpPr/>
          <p:nvPr>
            <p:ph type="body" sz="half" idx="1"/>
          </p:nvPr>
        </p:nvSpPr>
        <p:spPr>
          <a:xfrm>
            <a:off x="990600" y="2159000"/>
            <a:ext cx="39370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hape 11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7" name="Shape 127"/>
          <p:cNvSpPr/>
          <p:nvPr>
            <p:ph type="body" sz="quarter" idx="1"/>
          </p:nvPr>
        </p:nvSpPr>
        <p:spPr>
          <a:xfrm>
            <a:off x="6070600" y="2159000"/>
            <a:ext cx="3098800" cy="4470400"/>
          </a:xfrm>
          <a:prstGeom prst="rect">
            <a:avLst/>
          </a:prstGeom>
        </p:spPr>
        <p:txBody>
          <a:bodyPr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Shape 21"/>
          <p:cNvSpPr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/>
          <a:lstStyle>
            <a:lvl1pPr>
              <a:spcBef>
                <a:spcPts val="1800"/>
              </a:spcBef>
            </a:lvl1pPr>
            <a:lvl2pPr>
              <a:spcBef>
                <a:spcPts val="1800"/>
              </a:spcBef>
            </a:lvl2pPr>
            <a:lvl3pPr>
              <a:spcBef>
                <a:spcPts val="1800"/>
              </a:spcBef>
            </a:lvl3pPr>
            <a:lvl4pPr>
              <a:spcBef>
                <a:spcPts val="1800"/>
              </a:spcBef>
            </a:lvl4pPr>
            <a:lvl5pPr>
              <a:spcBef>
                <a:spcPts val="1800"/>
              </a:spcBef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0" name="Shape 30"/>
          <p:cNvSpPr/>
          <p:nvPr>
            <p:ph type="body" idx="1"/>
          </p:nvPr>
        </p:nvSpPr>
        <p:spPr>
          <a:xfrm>
            <a:off x="990600" y="2159000"/>
            <a:ext cx="8178800" cy="4470400"/>
          </a:xfrm>
          <a:prstGeom prst="rect">
            <a:avLst/>
          </a:prstGeom>
        </p:spPr>
        <p:txBody>
          <a:bodyPr numCol="2" spcCol="408940" anchor="t"/>
          <a:lstStyle>
            <a:lvl1pPr marL="640422" indent="-386422">
              <a:spcBef>
                <a:spcPts val="3000"/>
              </a:spcBef>
              <a:defRPr sz="2400"/>
            </a:lvl1pPr>
            <a:lvl2pPr marL="983322" indent="-386422">
              <a:spcBef>
                <a:spcPts val="3000"/>
              </a:spcBef>
              <a:defRPr sz="2400"/>
            </a:lvl2pPr>
            <a:lvl3pPr marL="1326222" indent="-386422">
              <a:spcBef>
                <a:spcPts val="3000"/>
              </a:spcBef>
              <a:defRPr sz="2400"/>
            </a:lvl3pPr>
            <a:lvl4pPr marL="1681822" indent="-386422">
              <a:spcBef>
                <a:spcPts val="3000"/>
              </a:spcBef>
              <a:defRPr sz="2400"/>
            </a:lvl4pPr>
            <a:lvl5pPr marL="2024722" indent="-386422">
              <a:spcBef>
                <a:spcPts val="3000"/>
              </a:spcBef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hape 3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hape 5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>
            <p:ph type="title"/>
          </p:nvPr>
        </p:nvSpPr>
        <p:spPr>
          <a:xfrm>
            <a:off x="990600" y="2324100"/>
            <a:ext cx="8178800" cy="29718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Shape 6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>
            <p:ph type="pic" sz="half" idx="13"/>
          </p:nvPr>
        </p:nvSpPr>
        <p:spPr>
          <a:xfrm>
            <a:off x="2489200" y="1079500"/>
            <a:ext cx="5181600" cy="388620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0" name="Shape 70"/>
          <p:cNvSpPr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1" name="Shape 7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/>
          <p:nvPr>
            <p:ph type="pic" sz="half" idx="13"/>
          </p:nvPr>
        </p:nvSpPr>
        <p:spPr>
          <a:xfrm>
            <a:off x="2489200" y="1079500"/>
            <a:ext cx="5181600" cy="3886200"/>
          </a:xfrm>
          <a:prstGeom prst="rect">
            <a:avLst/>
          </a:prstGeom>
          <a:effectLst>
            <a:reflection blurRad="0" stA="50000" stPos="0" endA="0" endPos="40000" dist="0" dir="5400000" fadeDir="5400000" sx="100000" sy="-100000" kx="0" ky="0" algn="bl" rotWithShape="0"/>
          </a:effectLst>
        </p:spPr>
        <p:txBody>
          <a:bodyPr lIns="91439" tIns="45719" rIns="91439" bIns="45719" anchor="t"/>
          <a:lstStyle/>
          <a:p>
            <a:pPr/>
          </a:p>
        </p:txBody>
      </p:sp>
      <p:sp>
        <p:nvSpPr>
          <p:cNvPr id="79" name="Shape 79"/>
          <p:cNvSpPr/>
          <p:nvPr>
            <p:ph type="title"/>
          </p:nvPr>
        </p:nvSpPr>
        <p:spPr>
          <a:xfrm>
            <a:off x="990600" y="5753100"/>
            <a:ext cx="8178800" cy="1333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hape 8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990600" y="990600"/>
            <a:ext cx="8178800" cy="5638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990600" y="203200"/>
            <a:ext cx="8178800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/>
            <a:r>
              <a:t>Title Text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4940300" y="7251700"/>
            <a:ext cx="266700" cy="279400"/>
          </a:xfrm>
          <a:prstGeom prst="rect">
            <a:avLst/>
          </a:prstGeom>
          <a:ln w="12700">
            <a:miter lim="400000"/>
          </a:ln>
        </p:spPr>
        <p:txBody>
          <a:bodyPr wrap="none" lIns="38100" tIns="38100" rIns="38100" bIns="38100">
            <a:spAutoFit/>
          </a:bodyPr>
          <a:lstStyle>
            <a:lvl1pPr>
              <a:defRPr sz="1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4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titleStyle>
    <p:bodyStyle>
      <a:lvl1pPr marL="698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1pPr>
      <a:lvl2pPr marL="1041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2pPr>
      <a:lvl3pPr marL="13843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3pPr>
      <a:lvl4pPr marL="17399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4pPr>
      <a:lvl5pPr marL="20828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5pPr>
      <a:lvl6pPr marL="24257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6pPr>
      <a:lvl7pPr marL="27686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7pPr>
      <a:lvl8pPr marL="31115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8pPr>
      <a:lvl9pPr marL="3454400" marR="0" indent="-444500" algn="l" defTabSz="457200" rtl="0" latinLnBrk="0">
        <a:lnSpc>
          <a:spcPct val="100000"/>
        </a:lnSpc>
        <a:spcBef>
          <a:spcPts val="3700"/>
        </a:spcBef>
        <a:spcAft>
          <a:spcPts val="0"/>
        </a:spcAft>
        <a:buClrTx/>
        <a:buSzPct val="171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457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jpeg"/></Relationships>

</file>

<file path=ppt/slides/_rels/slide10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98.jpeg"/></Relationships>

</file>

<file path=ppt/slides/_rels/slide10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99.jpeg"/></Relationships>

</file>

<file path=ppt/slides/_rels/slide10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00.jpeg"/></Relationships>

</file>

<file path=ppt/slides/_rels/slide10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01.jpeg"/></Relationships>

</file>

<file path=ppt/slides/_rels/slide10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102.jpeg"/></Relationships>

</file>

<file path=ppt/slides/_rels/slide10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103.jpeg"/></Relationships>

</file>

<file path=ppt/slides/_rels/slide10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04.jpeg"/></Relationships>

</file>

<file path=ppt/slides/_rels/slide10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05.jpeg"/></Relationships>

</file>

<file path=ppt/slides/_rels/slide10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06.jpeg"/></Relationships>

</file>

<file path=ppt/slides/_rels/slide10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0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eg"/></Relationships>

</file>

<file path=ppt/slides/_rels/slide1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08.jpeg"/></Relationships>

</file>

<file path=ppt/slides/_rels/slide1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109.jpeg"/></Relationships>

</file>

<file path=ppt/slides/_rels/slide1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110.jpeg"/></Relationships>

</file>

<file path=ppt/slides/_rels/slide1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11.jpeg"/></Relationships>

</file>

<file path=ppt/slides/_rels/slide1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12.jpeg"/></Relationships>

</file>

<file path=ppt/slides/_rels/slide1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113.jpeg"/></Relationships>

</file>

<file path=ppt/slides/_rels/slide1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112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4.jpe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7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2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jpe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e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4.jpe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e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6.jpe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7.jpe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8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9.jpe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eg"/></Relationships>
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jpeg"/></Relationships>
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2.jpeg"/></Relationships>
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3.jpeg"/></Relationships>
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4.jpeg"/></Relationships>
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5.jpeg"/></Relationships>
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6.jpeg"/></Relationships>
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eg"/></Relationships>
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8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eg"/></Relationships>
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9.jpeg"/></Relationships>
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eg"/></Relationships>
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1.jpeg"/></Relationships>
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2.jpeg"/></Relationships>
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3.jpeg"/></Relationships>
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4.jpeg"/></Relationships>
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eg"/></Relationships>
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6.jpeg"/></Relationships>
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7.jpeg"/></Relationships>
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eg"/></Relationships>
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eg"/></Relationships>
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50.jpeg"/></Relationships>
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eg"/></Relationships>
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2.jpeg"/></Relationships>
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3.jpeg"/></Relationships>

</file>

<file path=ppt/slides/_rels/slide5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eg"/></Relationships>

</file>

<file path=ppt/slides/_rels/slide5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5.jpeg"/></Relationships>

</file>

<file path=ppt/slides/_rels/slide5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6.jpeg"/></Relationships>

</file>

<file path=ppt/slides/_rels/slide5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7.jpeg"/></Relationships>

</file>

<file path=ppt/slides/_rels/slide5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8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eg"/></Relationships>

</file>

<file path=ppt/slides/_rels/slide6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9.jpeg"/></Relationships>

</file>

<file path=ppt/slides/_rels/slide6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jpeg"/></Relationships>

</file>

<file path=ppt/slides/_rels/slide6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1.jpeg"/></Relationships>

</file>

<file path=ppt/slides/_rels/slide6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2.jpeg"/></Relationships>

</file>

<file path=ppt/slides/_rels/slide6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3.jpeg"/></Relationships>

</file>

<file path=ppt/slides/_rels/slide6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4.jpeg"/></Relationships>

</file>

<file path=ppt/slides/_rels/slide6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5.jpeg"/></Relationships>

</file>

<file path=ppt/slides/_rels/slide6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6.jpeg"/></Relationships>

</file>

<file path=ppt/slides/_rels/slide6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67.jpeg"/></Relationships>

</file>

<file path=ppt/slides/_rels/slide6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68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eg"/></Relationships>

</file>

<file path=ppt/slides/_rels/slide7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69.jpeg"/></Relationships>

</file>

<file path=ppt/slides/_rels/slide7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0.jpeg"/></Relationships>

</file>

<file path=ppt/slides/_rels/slide7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1.jpeg"/></Relationships>

</file>

<file path=ppt/slides/_rels/slide7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2.jpeg"/></Relationships>

</file>

<file path=ppt/slides/_rels/slide7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3.jpeg"/></Relationships>

</file>

<file path=ppt/slides/_rels/slide7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4.jpeg"/></Relationships>

</file>

<file path=ppt/slides/_rels/slide7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5.jpeg"/></Relationships>

</file>

<file path=ppt/slides/_rels/slide7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6.jpeg"/></Relationships>

</file>

<file path=ppt/slides/_rels/slide7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77.jpeg"/></Relationships>

</file>

<file path=ppt/slides/_rels/slide7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78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eg"/></Relationships>

</file>

<file path=ppt/slides/_rels/slide8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79.jpeg"/></Relationships>

</file>

<file path=ppt/slides/_rels/slide8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80.jpeg"/></Relationships>

</file>

<file path=ppt/slides/_rels/slide8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81.jpeg"/></Relationships>

</file>

<file path=ppt/slides/_rels/slide8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82.jpeg"/></Relationships>

</file>

<file path=ppt/slides/_rels/slide8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56.jpeg"/></Relationships>

</file>

<file path=ppt/slides/_rels/slide8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83.jpeg"/></Relationships>

</file>

<file path=ppt/slides/_rels/slide8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84.jpeg"/></Relationships>

</file>

<file path=ppt/slides/_rels/slide8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85.jpeg"/></Relationships>

</file>

<file path=ppt/slides/_rels/slide8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86.jpeg"/></Relationships>

</file>

<file path=ppt/slides/_rels/slide8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8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jpeg"/></Relationships>

</file>

<file path=ppt/slides/_rels/slide9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88.jpeg"/></Relationships>

</file>

<file path=ppt/slides/_rels/slide9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89.jpeg"/></Relationships>

</file>

<file path=ppt/slides/_rels/slide9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90.jpeg"/></Relationships>

</file>

<file path=ppt/slides/_rels/slide9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91.jpeg"/></Relationships>

</file>

<file path=ppt/slides/_rels/slide9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92.jpeg"/></Relationships>

</file>

<file path=ppt/slides/_rels/slide9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93.jpeg"/></Relationships>

</file>

<file path=ppt/slides/_rels/slide9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94.jpeg"/></Relationships>

</file>

<file path=ppt/slides/_rels/slide9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95.jpeg"/></Relationships>

</file>

<file path=ppt/slides/_rels/slide9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96.jpeg"/></Relationships>

</file>

<file path=ppt/slides/_rels/slide9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9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01-001 ru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hape 1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08-0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Shape 7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8" name="Shape 7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9" name="08-1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Shape 7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4" name="Shape 7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35" name="08-10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Shape 7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0" name="Shape 7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1" name="081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Shape 7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46" name="Shape 7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47" name="0812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2" name="Shape 7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3" name="0812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Shape 7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8" name="Shape 7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59" name="0812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Shape 7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64" name="Shape 7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65" name="08-1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0" name="Shape 7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71" name="08-1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Shape 7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76" name="Shape 7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77" name="08-10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Shape 7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2" name="Shape 7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3" name="081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8" name="Shape 1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9" name="08-01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Shape 7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88" name="Shape 7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89" name="08-1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Shape 7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94" name="Shape 7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95" name="0813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0" name="Shape 8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1" name="0813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Shape 8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06" name="Shape 8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07" name="081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Shape 8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12" name="Shape 8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13" name="081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Shape 817"/>
          <p:cNvSpPr/>
          <p:nvPr/>
        </p:nvSpPr>
        <p:spPr>
          <a:xfrm>
            <a:off x="1189763" y="253999"/>
            <a:ext cx="60642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 defTabSz="825500">
              <a:defRPr sz="4800">
                <a:solidFill>
                  <a:srgbClr val="002E7A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</a:t>
            </a:r>
          </a:p>
        </p:txBody>
      </p:sp>
      <p:sp>
        <p:nvSpPr>
          <p:cNvPr id="818" name="Shape 818"/>
          <p:cNvSpPr/>
          <p:nvPr/>
        </p:nvSpPr>
        <p:spPr>
          <a:xfrm>
            <a:off x="1193800" y="1384299"/>
            <a:ext cx="6064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 defTabSz="825500">
              <a:defRPr sz="4800">
                <a:solidFill>
                  <a:srgbClr val="002E7A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</a:t>
            </a:r>
          </a:p>
        </p:txBody>
      </p:sp>
      <p:sp>
        <p:nvSpPr>
          <p:cNvPr id="819" name="Shape 819"/>
          <p:cNvSpPr/>
          <p:nvPr/>
        </p:nvSpPr>
        <p:spPr>
          <a:xfrm>
            <a:off x="1193800" y="3086099"/>
            <a:ext cx="6064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 defTabSz="825500">
              <a:defRPr sz="4800">
                <a:solidFill>
                  <a:srgbClr val="002E7A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</a:t>
            </a:r>
          </a:p>
        </p:txBody>
      </p:sp>
      <p:sp>
        <p:nvSpPr>
          <p:cNvPr id="820" name="Shape 820"/>
          <p:cNvSpPr/>
          <p:nvPr/>
        </p:nvSpPr>
        <p:spPr>
          <a:xfrm>
            <a:off x="1193800" y="4356099"/>
            <a:ext cx="6064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 defTabSz="825500">
              <a:defRPr sz="4800">
                <a:solidFill>
                  <a:srgbClr val="002E7A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</a:t>
            </a:r>
          </a:p>
        </p:txBody>
      </p:sp>
      <p:sp>
        <p:nvSpPr>
          <p:cNvPr id="821" name="Shape 821"/>
          <p:cNvSpPr/>
          <p:nvPr/>
        </p:nvSpPr>
        <p:spPr>
          <a:xfrm>
            <a:off x="1193800" y="5181599"/>
            <a:ext cx="606425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3500" tIns="63500" rIns="63500" bIns="63500" anchor="ctr">
            <a:spAutoFit/>
          </a:bodyPr>
          <a:lstStyle>
            <a:lvl1pPr defTabSz="825500">
              <a:defRPr sz="4800">
                <a:solidFill>
                  <a:srgbClr val="002E7A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/>
            <a:r>
              <a:t></a:t>
            </a:r>
          </a:p>
        </p:txBody>
      </p:sp>
      <p:pic>
        <p:nvPicPr>
          <p:cNvPr id="822" name="08-1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7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818" grpId="2"/>
      <p:bldP build="whole" bldLvl="1" animBg="1" rev="0" advAuto="0" spid="819" grpId="3"/>
      <p:bldP build="whole" bldLvl="1" animBg="1" rev="0" advAuto="0" spid="817" grpId="1"/>
      <p:bldP build="whole" bldLvl="1" animBg="1" rev="0" advAuto="0" spid="821" grpId="5"/>
      <p:bldP build="whole" bldLvl="1" animBg="1" rev="0" advAuto="0" spid="820" grpId="4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Shape 82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827" name="Shape 82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828" name="081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4" name="Shape 2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5" name="08-0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0" name="Shape 2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1" name="08-01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7" name="08-0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hape 2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08-01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8" name="Shape 2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9" name="0801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0801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0" name="Shape 24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1" name="08-0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hape 24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08-01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08003-103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51" fill="hold"/>
                                        <p:tgtEl>
                                          <p:spTgt spid="1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hape 25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080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8" name="Shape 25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9" name="08-02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4" name="Shape 26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5" name="08-02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1" name="0802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hape 27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7" name="0802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hape 28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0802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8" name="Shape 28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9" name="080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4" name="Shape 29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5" name="0803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0" name="Shape 30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1" name="iStock_000000984819-800x6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hape 30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7" name="0803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0800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hape 31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08-03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8" name="Shape 31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9" name="08-03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4" name="Shape 32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5" name="080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0" name="Shape 33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1" name="0804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hape 33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7" name="08-03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hape 34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iStock_000010665240-800x6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Shape 34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8" name="Shape 34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9" name="0804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4" name="Shape 35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5" name="08-03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0" name="Shape 3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1" name="0804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Shape 36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7" name="08-03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Shape 1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Firefighter2-800x6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2" name="Shape 37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3" name="080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8" name="Shape 37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9" name="0805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4" name="Shape 38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5" name="0805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hape 39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1" name="0805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hape 39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08-0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hape 40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3" name="08-0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8" name="Shape 40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9" name="0805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4" name="Shape 41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5" name="08-04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hape 42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1" name="08-04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hape 4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080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ClimberRescue2-800x6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2" name="Shape 4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3" name="08-05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8" name="Shape 4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9" name="08-05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4" name="Shape 4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5" name="07-055V3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hape 4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Shape 4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1" name="080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hape 4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0807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2" name="Shape 4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3" name="08-05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Shape 4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8" name="Shape 4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9" name="08-05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4" name="Shape 4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5" name="080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Shape 4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1" name="08-05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hape 4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7" name="08-05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080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2" name="Shape 4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3" name="080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8" name="Shape 4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9" name="0807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4" name="Shape 5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5" name="08-06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hape 5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1" name="0808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Shape 5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hape 5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7" name="08-06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2" name="Shape 5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3" name="08-06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8" name="Shape 52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9" name="08-06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08-06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8" name="Shape 5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9" name="08-0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4" name="Shape 5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5" name="08-06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5" name="08-0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hape 5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1" name="0808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6" name="Shape 5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7" name="08-07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Shape 5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2" name="Shape 5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3" name="0808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68" name="Shape 5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69" name="08-07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74" name="Shape 5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75" name="08-0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Shape 5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0" name="Shape 5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1" name="08-07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Shape 5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86" name="Shape 5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87" name="iStock_000016731921-800x6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Shape 5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2" name="Shape 5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3" name="08-07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98" name="Shape 5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99" name="08-07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Shape 6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04" name="Shape 6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05" name="08-07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Shape 1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080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Shape 6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0" name="Shape 6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1" name="08-08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Shape 6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16" name="Shape 6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17" name="08-08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1" name="08-08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26" name="Shape 62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27" name="08-08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2" name="Shape 63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3" name="0807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38" name="Shape 63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39" name="08-08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44" name="Shape 64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45" name="0810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Shape 64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0" name="Shape 65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1" name="0810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Shape 65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56" name="Shape 65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57" name="08-08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Shape 6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2" name="Shape 66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3" name="08-08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hape 1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7" name="08-00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Shape 66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68" name="Shape 66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69" name="08-09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Shape 67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74" name="Shape 67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75" name="081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Shape 67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0" name="Shape 68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1" name="08-09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Shape 68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86" name="Shape 68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87" name="08-093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Shape 69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2" name="Shape 69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3" name="08-09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ape 697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698" name="Shape 698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699" name="08-09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Shape 703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04" name="Shape 704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05" name="08-096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Shape 709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0" name="Shape 71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1" name="08-09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Shape 715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6" name="Shape 716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17" name="0811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Shape 72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2" name="Shape 722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723" name="08-099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fast" advClick="1" p14:dur="500">
        <p:dissolve/>
      </p:transition>
    </mc:Choice>
    <mc:Fallback>
      <p:transition spd="fast">
        <p:fade/>
      </p:transition>
    </mc:Fallback>
  </mc:AlternateContent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Gill Sans"/>
        <a:ea typeface="Gill Sans"/>
        <a:cs typeface="Gill Sans"/>
      </a:majorFont>
      <a:minorFont>
        <a:latin typeface="Gill Sans"/>
        <a:ea typeface="Gill Sans"/>
        <a:cs typeface="Gill Sans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>
              <a:outerShdw sx="100000" sy="100000" kx="0" ky="0" algn="b" rotWithShape="0" blurRad="38100" dist="12700" dir="540000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