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media/image28.jpeg" ContentType="image/jpeg"/>
  <Override PartName="/ppt/notesSlides/notesSlide29.xml" ContentType="application/vnd.openxmlformats-officedocument.presentationml.notesSlide+xml"/>
  <Override PartName="/ppt/media/image29.jpeg" ContentType="image/jpeg"/>
  <Override PartName="/ppt/notesSlides/notesSlide30.xml" ContentType="application/vnd.openxmlformats-officedocument.presentationml.notesSlide+xml"/>
  <Override PartName="/ppt/media/image30.jpeg" ContentType="image/jpeg"/>
  <Override PartName="/ppt/notesSlides/notesSlide31.xml" ContentType="application/vnd.openxmlformats-officedocument.presentationml.notesSlide+xml"/>
  <Override PartName="/ppt/media/image31.jpeg" ContentType="image/jpeg"/>
  <Override PartName="/ppt/notesSlides/notesSlide32.xml" ContentType="application/vnd.openxmlformats-officedocument.presentationml.notesSlide+xml"/>
  <Override PartName="/ppt/media/image32.jpeg" ContentType="image/jpeg"/>
  <Override PartName="/ppt/notesSlides/notesSlide33.xml" ContentType="application/vnd.openxmlformats-officedocument.presentationml.notesSlide+xml"/>
  <Override PartName="/ppt/media/image33.jpeg" ContentType="image/jpeg"/>
  <Override PartName="/ppt/notesSlides/notesSlide34.xml" ContentType="application/vnd.openxmlformats-officedocument.presentationml.notesSlide+xml"/>
  <Override PartName="/ppt/media/image34.jpeg" ContentType="image/jpeg"/>
  <Override PartName="/ppt/notesSlides/notesSlide35.xml" ContentType="application/vnd.openxmlformats-officedocument.presentationml.notesSlide+xml"/>
  <Override PartName="/ppt/media/image35.jpeg" ContentType="image/jpeg"/>
  <Override PartName="/ppt/notesSlides/notesSlide36.xml" ContentType="application/vnd.openxmlformats-officedocument.presentationml.notesSlide+xml"/>
  <Override PartName="/ppt/media/image36.jpeg" ContentType="image/jpeg"/>
  <Override PartName="/ppt/notesSlides/notesSlide37.xml" ContentType="application/vnd.openxmlformats-officedocument.presentationml.notesSlide+xml"/>
  <Override PartName="/ppt/media/image37.jpeg" ContentType="image/jpeg"/>
  <Override PartName="/ppt/notesSlides/notesSlide38.xml" ContentType="application/vnd.openxmlformats-officedocument.presentationml.notesSlide+xml"/>
  <Override PartName="/ppt/media/image38.jpeg" ContentType="image/jpeg"/>
  <Override PartName="/ppt/notesSlides/notesSlide39.xml" ContentType="application/vnd.openxmlformats-officedocument.presentationml.notesSlide+xml"/>
  <Override PartName="/ppt/media/image39.jpeg" ContentType="image/jpeg"/>
  <Override PartName="/ppt/notesSlides/notesSlide40.xml" ContentType="application/vnd.openxmlformats-officedocument.presentationml.notesSlide+xml"/>
  <Override PartName="/ppt/media/image40.jpeg" ContentType="image/jpeg"/>
  <Override PartName="/ppt/notesSlides/notesSlide41.xml" ContentType="application/vnd.openxmlformats-officedocument.presentationml.notesSlide+xml"/>
  <Override PartName="/ppt/media/image41.jpeg" ContentType="image/jpeg"/>
  <Override PartName="/ppt/notesSlides/notesSlide42.xml" ContentType="application/vnd.openxmlformats-officedocument.presentationml.notesSlide+xml"/>
  <Override PartName="/ppt/media/image42.jpeg" ContentType="image/jpeg"/>
  <Override PartName="/ppt/notesSlides/notesSlide43.xml" ContentType="application/vnd.openxmlformats-officedocument.presentationml.notesSlide+xml"/>
  <Override PartName="/ppt/media/image43.jpeg" ContentType="image/jpeg"/>
  <Override PartName="/ppt/notesSlides/notesSlide44.xml" ContentType="application/vnd.openxmlformats-officedocument.presentationml.notesSlide+xml"/>
  <Override PartName="/ppt/media/image44.jpeg" ContentType="image/jpeg"/>
  <Override PartName="/ppt/notesSlides/notesSlide45.xml" ContentType="application/vnd.openxmlformats-officedocument.presentationml.notesSlide+xml"/>
  <Override PartName="/ppt/media/image45.jpeg" ContentType="image/jpeg"/>
  <Override PartName="/ppt/notesSlides/notesSlide46.xml" ContentType="application/vnd.openxmlformats-officedocument.presentationml.notesSlide+xml"/>
  <Override PartName="/ppt/media/image46.jpeg" ContentType="image/jpeg"/>
  <Override PartName="/ppt/notesSlides/notesSlide47.xml" ContentType="application/vnd.openxmlformats-officedocument.presentationml.notesSlide+xml"/>
  <Override PartName="/ppt/media/image47.jpeg" ContentType="image/jpeg"/>
  <Override PartName="/ppt/notesSlides/notesSlide48.xml" ContentType="application/vnd.openxmlformats-officedocument.presentationml.notesSlide+xml"/>
  <Override PartName="/ppt/media/image48.jpeg" ContentType="image/jpeg"/>
  <Override PartName="/ppt/notesSlides/notesSlide49.xml" ContentType="application/vnd.openxmlformats-officedocument.presentationml.notesSlide+xml"/>
  <Override PartName="/ppt/media/image49.jpeg" ContentType="image/jpeg"/>
  <Override PartName="/ppt/notesSlides/notesSlide50.xml" ContentType="application/vnd.openxmlformats-officedocument.presentationml.notesSlide+xml"/>
  <Override PartName="/ppt/media/image50.jpeg" ContentType="image/jpeg"/>
  <Override PartName="/ppt/notesSlides/notesSlide51.xml" ContentType="application/vnd.openxmlformats-officedocument.presentationml.notesSlide+xml"/>
  <Override PartName="/ppt/media/image51.jpeg" ContentType="image/jpeg"/>
  <Override PartName="/ppt/notesSlides/notesSlide52.xml" ContentType="application/vnd.openxmlformats-officedocument.presentationml.notesSlide+xml"/>
  <Override PartName="/ppt/media/image52.jpeg" ContentType="image/jpeg"/>
  <Override PartName="/ppt/notesSlides/notesSlide53.xml" ContentType="application/vnd.openxmlformats-officedocument.presentationml.notesSlide+xml"/>
  <Override PartName="/ppt/media/image53.jpeg" ContentType="image/jpeg"/>
  <Override PartName="/ppt/notesSlides/notesSlide54.xml" ContentType="application/vnd.openxmlformats-officedocument.presentationml.notesSlide+xml"/>
  <Override PartName="/ppt/media/image54.jpeg" ContentType="image/jpeg"/>
  <Override PartName="/ppt/notesSlides/notesSlide55.xml" ContentType="application/vnd.openxmlformats-officedocument.presentationml.notesSlide+xml"/>
  <Override PartName="/ppt/media/image55.jpeg" ContentType="image/jpeg"/>
  <Override PartName="/ppt/notesSlides/notesSlide56.xml" ContentType="application/vnd.openxmlformats-officedocument.presentationml.notesSlide+xml"/>
  <Override PartName="/ppt/media/image56.jpeg" ContentType="image/jpeg"/>
  <Override PartName="/ppt/notesSlides/notesSlide57.xml" ContentType="application/vnd.openxmlformats-officedocument.presentationml.notesSlide+xml"/>
  <Override PartName="/ppt/media/image57.jpeg" ContentType="image/jpeg"/>
  <Override PartName="/ppt/notesSlides/notesSlide58.xml" ContentType="application/vnd.openxmlformats-officedocument.presentationml.notesSlide+xml"/>
  <Override PartName="/ppt/media/image58.jpeg" ContentType="image/jpeg"/>
  <Override PartName="/ppt/notesSlides/notesSlide59.xml" ContentType="application/vnd.openxmlformats-officedocument.presentationml.notesSlide+xml"/>
  <Override PartName="/ppt/media/image59.jpeg" ContentType="image/jpeg"/>
  <Override PartName="/ppt/notesSlides/notesSlide60.xml" ContentType="application/vnd.openxmlformats-officedocument.presentationml.notesSlide+xml"/>
  <Override PartName="/ppt/media/image60.jpeg" ContentType="image/jpeg"/>
  <Override PartName="/ppt/notesSlides/notesSlide61.xml" ContentType="application/vnd.openxmlformats-officedocument.presentationml.notesSlide+xml"/>
  <Override PartName="/ppt/media/image61.jpeg" ContentType="image/jpeg"/>
  <Override PartName="/ppt/notesSlides/notesSlide62.xml" ContentType="application/vnd.openxmlformats-officedocument.presentationml.notesSlide+xml"/>
  <Override PartName="/ppt/media/image62.jpeg" ContentType="image/jpeg"/>
  <Override PartName="/ppt/notesSlides/notesSlide63.xml" ContentType="application/vnd.openxmlformats-officedocument.presentationml.notesSlide+xml"/>
  <Override PartName="/ppt/media/image63.jpeg" ContentType="image/jpeg"/>
  <Override PartName="/ppt/notesSlides/notesSlide64.xml" ContentType="application/vnd.openxmlformats-officedocument.presentationml.notesSlide+xml"/>
  <Override PartName="/ppt/media/image64.jpeg" ContentType="image/jpeg"/>
  <Override PartName="/ppt/notesSlides/notesSlide65.xml" ContentType="application/vnd.openxmlformats-officedocument.presentationml.notesSlide+xml"/>
  <Override PartName="/ppt/media/image65.jpeg" ContentType="image/jpeg"/>
  <Override PartName="/ppt/notesSlides/notesSlide66.xml" ContentType="application/vnd.openxmlformats-officedocument.presentationml.notesSlide+xml"/>
  <Override PartName="/ppt/media/image66.jpeg" ContentType="image/jpeg"/>
  <Override PartName="/ppt/notesSlides/notesSlide67.xml" ContentType="application/vnd.openxmlformats-officedocument.presentationml.notesSlide+xml"/>
  <Override PartName="/ppt/media/image67.jpeg" ContentType="image/jpeg"/>
  <Override PartName="/ppt/notesSlides/notesSlide68.xml" ContentType="application/vnd.openxmlformats-officedocument.presentationml.notesSlide+xml"/>
  <Override PartName="/ppt/media/image68.jpeg" ContentType="image/jpeg"/>
  <Override PartName="/ppt/notesSlides/notesSlide69.xml" ContentType="application/vnd.openxmlformats-officedocument.presentationml.notesSlide+xml"/>
  <Override PartName="/ppt/media/image69.jpeg" ContentType="image/jpeg"/>
  <Override PartName="/ppt/notesSlides/notesSlide70.xml" ContentType="application/vnd.openxmlformats-officedocument.presentationml.notesSlide+xml"/>
  <Override PartName="/ppt/media/image70.jpeg" ContentType="image/jpeg"/>
  <Override PartName="/ppt/notesSlides/notesSlide71.xml" ContentType="application/vnd.openxmlformats-officedocument.presentationml.notesSlide+xml"/>
  <Override PartName="/ppt/media/image71.jpeg" ContentType="image/jpeg"/>
  <Override PartName="/ppt/notesSlides/notesSlide72.xml" ContentType="application/vnd.openxmlformats-officedocument.presentationml.notesSlide+xml"/>
  <Override PartName="/ppt/media/image72.jpeg" ContentType="image/jpeg"/>
  <Override PartName="/ppt/notesSlides/notesSlide73.xml" ContentType="application/vnd.openxmlformats-officedocument.presentationml.notesSlide+xml"/>
  <Override PartName="/ppt/media/image73.jpeg" ContentType="image/jpeg"/>
  <Override PartName="/ppt/notesSlides/notesSlide74.xml" ContentType="application/vnd.openxmlformats-officedocument.presentationml.notesSlide+xml"/>
  <Override PartName="/ppt/media/image74.jpeg" ContentType="image/jpeg"/>
  <Override PartName="/ppt/notesSlides/notesSlide75.xml" ContentType="application/vnd.openxmlformats-officedocument.presentationml.notesSlide+xml"/>
  <Override PartName="/ppt/media/image75.jpeg" ContentType="image/jpeg"/>
  <Override PartName="/ppt/notesSlides/notesSlide76.xml" ContentType="application/vnd.openxmlformats-officedocument.presentationml.notesSlide+xml"/>
  <Override PartName="/ppt/media/image76.jpeg" ContentType="image/jpeg"/>
  <Override PartName="/ppt/notesSlides/notesSlide77.xml" ContentType="application/vnd.openxmlformats-officedocument.presentationml.notesSlide+xml"/>
  <Override PartName="/ppt/media/image77.jpeg" ContentType="image/jpeg"/>
  <Override PartName="/ppt/notesSlides/notesSlide78.xml" ContentType="application/vnd.openxmlformats-officedocument.presentationml.notesSlide+xml"/>
  <Override PartName="/ppt/media/image78.jpeg" ContentType="image/jpeg"/>
  <Override PartName="/ppt/notesSlides/notesSlide79.xml" ContentType="application/vnd.openxmlformats-officedocument.presentationml.notesSlide+xml"/>
  <Override PartName="/ppt/media/image79.jpeg" ContentType="image/jpeg"/>
  <Override PartName="/ppt/notesSlides/notesSlide80.xml" ContentType="application/vnd.openxmlformats-officedocument.presentationml.notesSlide+xml"/>
  <Override PartName="/ppt/media/image80.jpeg" ContentType="image/jpeg"/>
  <Override PartName="/ppt/notesSlides/notesSlide81.xml" ContentType="application/vnd.openxmlformats-officedocument.presentationml.notesSlide+xml"/>
  <Override PartName="/ppt/media/image81.jpeg" ContentType="image/jpeg"/>
  <Override PartName="/ppt/notesSlides/notesSlide82.xml" ContentType="application/vnd.openxmlformats-officedocument.presentationml.notesSlide+xml"/>
  <Override PartName="/ppt/media/image82.jpeg" ContentType="image/jpeg"/>
  <Override PartName="/ppt/notesSlides/notesSlide83.xml" ContentType="application/vnd.openxmlformats-officedocument.presentationml.notesSlide+xml"/>
  <Override PartName="/ppt/media/image83.jpeg" ContentType="image/jpeg"/>
  <Override PartName="/ppt/notesSlides/notesSlide84.xml" ContentType="application/vnd.openxmlformats-officedocument.presentationml.notesSlide+xml"/>
  <Override PartName="/ppt/media/image84.jpeg" ContentType="image/jpeg"/>
  <Override PartName="/ppt/notesSlides/notesSlide85.xml" ContentType="application/vnd.openxmlformats-officedocument.presentationml.notesSlide+xml"/>
  <Override PartName="/ppt/media/image85.jpeg" ContentType="image/jpeg"/>
  <Override PartName="/ppt/notesSlides/notesSlide86.xml" ContentType="application/vnd.openxmlformats-officedocument.presentationml.notesSlide+xml"/>
  <Override PartName="/ppt/media/image86.jpeg" ContentType="image/jpeg"/>
  <Override PartName="/ppt/notesSlides/notesSlide87.xml" ContentType="application/vnd.openxmlformats-officedocument.presentationml.notesSlide+xml"/>
  <Override PartName="/ppt/media/image87.jpeg" ContentType="image/jpeg"/>
  <Override PartName="/ppt/notesSlides/notesSlide88.xml" ContentType="application/vnd.openxmlformats-officedocument.presentationml.notesSlide+xml"/>
  <Override PartName="/ppt/media/image88.jpeg" ContentType="image/jpeg"/>
  <Override PartName="/ppt/notesSlides/notesSlide89.xml" ContentType="application/vnd.openxmlformats-officedocument.presentationml.notesSlide+xml"/>
  <Override PartName="/ppt/media/image89.jpeg" ContentType="image/jpeg"/>
  <Override PartName="/ppt/notesSlides/notesSlide90.xml" ContentType="application/vnd.openxmlformats-officedocument.presentationml.notesSlide+xml"/>
  <Override PartName="/ppt/media/image90.jpeg" ContentType="image/jpeg"/>
  <Override PartName="/ppt/notesSlides/notesSlide91.xml" ContentType="application/vnd.openxmlformats-officedocument.presentationml.notesSlide+xml"/>
  <Override PartName="/ppt/media/image91.jpeg" ContentType="image/jpeg"/>
  <Override PartName="/ppt/notesSlides/notesSlide92.xml" ContentType="application/vnd.openxmlformats-officedocument.presentationml.notesSlide+xml"/>
  <Override PartName="/ppt/media/image92.jpeg" ContentType="image/jpeg"/>
  <Override PartName="/ppt/notesSlides/notesSlide93.xml" ContentType="application/vnd.openxmlformats-officedocument.presentationml.notesSlide+xml"/>
  <Override PartName="/ppt/media/image93.jpeg" ContentType="image/jpeg"/>
  <Override PartName="/ppt/notesSlides/notesSlide94.xml" ContentType="application/vnd.openxmlformats-officedocument.presentationml.notesSlide+xml"/>
  <Override PartName="/ppt/media/image94.jpeg" ContentType="image/jpeg"/>
  <Override PartName="/ppt/notesSlides/notesSlide95.xml" ContentType="application/vnd.openxmlformats-officedocument.presentationml.notesSlide+xml"/>
  <Override PartName="/ppt/media/image95.jpeg" ContentType="image/jpeg"/>
  <Override PartName="/ppt/notesSlides/notesSlide96.xml" ContentType="application/vnd.openxmlformats-officedocument.presentationml.notesSlide+xml"/>
  <Override PartName="/ppt/media/image96.jpeg" ContentType="image/jpeg"/>
  <Override PartName="/ppt/notesSlides/notesSlide97.xml" ContentType="application/vnd.openxmlformats-officedocument.presentationml.notesSlide+xml"/>
  <Override PartName="/ppt/media/image97.jpeg" ContentType="image/jpeg"/>
  <Override PartName="/ppt/notesSlides/notesSlide98.xml" ContentType="application/vnd.openxmlformats-officedocument.presentationml.notesSlide+xml"/>
  <Override PartName="/ppt/media/image98.jpeg" ContentType="image/jpeg"/>
  <Override PartName="/ppt/notesSlides/notesSlide99.xml" ContentType="application/vnd.openxmlformats-officedocument.presentationml.notesSlide+xml"/>
  <Override PartName="/ppt/media/image99.jpeg" ContentType="image/jpeg"/>
  <Override PartName="/ppt/notesSlides/notesSlide100.xml" ContentType="application/vnd.openxmlformats-officedocument.presentationml.notesSlide+xml"/>
  <Override PartName="/ppt/media/image100.jpeg" ContentType="image/jpeg"/>
  <Override PartName="/ppt/notesSlides/notesSlide101.xml" ContentType="application/vnd.openxmlformats-officedocument.presentationml.notesSlide+xml"/>
  <Override PartName="/ppt/media/image101.jpeg" ContentType="image/jpeg"/>
  <Override PartName="/ppt/notesSlides/notesSlide102.xml" ContentType="application/vnd.openxmlformats-officedocument.presentationml.notesSlide+xml"/>
  <Override PartName="/ppt/media/image102.jpeg" ContentType="image/jpeg"/>
  <Override PartName="/ppt/notesSlides/notesSlide103.xml" ContentType="application/vnd.openxmlformats-officedocument.presentationml.notesSlide+xml"/>
  <Override PartName="/ppt/media/image103.jpeg" ContentType="image/jpeg"/>
  <Override PartName="/ppt/notesSlides/notesSlide104.xml" ContentType="application/vnd.openxmlformats-officedocument.presentationml.notesSlide+xml"/>
  <Override PartName="/ppt/media/image104.jpeg" ContentType="image/jpeg"/>
  <Override PartName="/ppt/notesSlides/notesSlide105.xml" ContentType="application/vnd.openxmlformats-officedocument.presentationml.notesSlide+xml"/>
  <Override PartName="/ppt/media/image105.jpeg" ContentType="image/jpeg"/>
  <Override PartName="/ppt/notesSlides/notesSlide106.xml" ContentType="application/vnd.openxmlformats-officedocument.presentationml.notesSlide+xml"/>
  <Override PartName="/ppt/media/image106.jpeg" ContentType="image/jpeg"/>
  <Override PartName="/ppt/notesSlides/notesSlide107.xml" ContentType="application/vnd.openxmlformats-officedocument.presentationml.notesSlide+xml"/>
  <Override PartName="/ppt/media/image107.jpeg" ContentType="image/jpeg"/>
  <Override PartName="/ppt/notesSlides/notesSlide108.xml" ContentType="application/vnd.openxmlformats-officedocument.presentationml.notesSlide+xml"/>
  <Override PartName="/ppt/media/image108.jpeg" ContentType="image/jpeg"/>
  <Override PartName="/ppt/notesSlides/notesSlide109.xml" ContentType="application/vnd.openxmlformats-officedocument.presentationml.notesSlide+xml"/>
  <Override PartName="/ppt/media/image109.jpeg" ContentType="image/jpeg"/>
  <Override PartName="/ppt/notesSlides/notesSlide110.xml" ContentType="application/vnd.openxmlformats-officedocument.presentationml.notesSlide+xml"/>
  <Override PartName="/ppt/media/image110.jpeg" ContentType="image/jpeg"/>
  <Override PartName="/ppt/notesSlides/notesSlide111.xml" ContentType="application/vnd.openxmlformats-officedocument.presentationml.notesSlide+xml"/>
  <Override PartName="/ppt/media/image11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def" i="def">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00.xml.rels><?xml version="1.0" encoding="UTF-8" standalone="yes"?><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101.xml.rels><?xml version="1.0" encoding="UTF-8" standalone="yes"?><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102.xml.rels><?xml version="1.0" encoding="UTF-8" standalone="yes"?><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103.xml.rels><?xml version="1.0" encoding="UTF-8" standalone="yes"?><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104.xml.rels><?xml version="1.0" encoding="UTF-8" standalone="yes"?><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105.xml.rels><?xml version="1.0" encoding="UTF-8" standalone="yes"?><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106.xml.rels><?xml version="1.0" encoding="UTF-8" standalone="yes"?><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107.xml.rels><?xml version="1.0" encoding="UTF-8" standalone="yes"?><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108.xml.rels><?xml version="1.0" encoding="UTF-8" standalone="yes"?><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109.xml.rels><?xml version="1.0" encoding="UTF-8" standalone="yes"?><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0.xml.rels><?xml version="1.0" encoding="UTF-8" standalone="yes"?><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111.xml.rels><?xml version="1.0" encoding="UTF-8" standalone="yes"?><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7.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8.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9.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1.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2.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3.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4.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5.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6.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7.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8.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9.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1.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2.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3.xml.rels><?xml version="1.0" encoding="UTF-8" standalone="yes"?><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4.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5.xml.rels><?xml version="1.0" encoding="UTF-8" standalone="yes"?><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6.xml.rels><?xml version="1.0" encoding="UTF-8" standalone="yes"?><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7.xml.rels><?xml version="1.0" encoding="UTF-8" standalone="yes"?><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8.xml.rels><?xml version="1.0" encoding="UTF-8" standalone="yes"?><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9.xml.rels><?xml version="1.0" encoding="UTF-8" standalone="yes"?><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standalone="yes"?><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1.xml.rels><?xml version="1.0" encoding="UTF-8" standalone="yes"?><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2.xml.rels><?xml version="1.0" encoding="UTF-8" standalone="yes"?><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3.xml.rels><?xml version="1.0" encoding="UTF-8" standalone="yes"?><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4.xml.rels><?xml version="1.0" encoding="UTF-8" standalone="yes"?><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5.xml.rels><?xml version="1.0" encoding="UTF-8" standalone="yes"?><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6.xml.rels><?xml version="1.0" encoding="UTF-8" standalone="yes"?><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7.xml.rels><?xml version="1.0" encoding="UTF-8" standalone="yes"?><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8.xml.rels><?xml version="1.0" encoding="UTF-8" standalone="yes"?><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9.xml.rels><?xml version="1.0" encoding="UTF-8" standalone="yes"?><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0.xml.rels><?xml version="1.0" encoding="UTF-8" standalone="yes"?><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81.xml.rels><?xml version="1.0" encoding="UTF-8" standalone="yes"?><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82.xml.rels><?xml version="1.0" encoding="UTF-8" standalone="yes"?><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83.xml.rels><?xml version="1.0" encoding="UTF-8" standalone="yes"?><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4.xml.rels><?xml version="1.0" encoding="UTF-8" standalone="yes"?><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85.xml.rels><?xml version="1.0" encoding="UTF-8" standalone="yes"?><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6.xml.rels><?xml version="1.0" encoding="UTF-8" standalone="yes"?><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7.xml.rels><?xml version="1.0" encoding="UTF-8" standalone="yes"?><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8.xml.rels><?xml version="1.0" encoding="UTF-8" standalone="yes"?><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9.xml.rels><?xml version="1.0" encoding="UTF-8" standalone="yes"?><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0.xml.rels><?xml version="1.0" encoding="UTF-8" standalone="yes"?><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91.xml.rels><?xml version="1.0" encoding="UTF-8" standalone="yes"?><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92.xml.rels><?xml version="1.0" encoding="UTF-8" standalone="yes"?><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93.xml.rels><?xml version="1.0" encoding="UTF-8" standalone="yes"?><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94.xml.rels><?xml version="1.0" encoding="UTF-8" standalone="yes"?><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95.xml.rels><?xml version="1.0" encoding="UTF-8" standalone="yes"?><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6.xml.rels><?xml version="1.0" encoding="UTF-8" standalone="yes"?><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97.xml.rels><?xml version="1.0" encoding="UTF-8" standalone="yes"?><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98.xml.rels><?xml version="1.0" encoding="UTF-8" standalone="yes"?><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99.xml.rels><?xml version="1.0" encoding="UTF-8" standalone="yes"?><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Când diavolul nu va mai ispiti pe nimeni</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L-a aruncat în Adânc, l-a închis acolo şi a pecetluit intrarea deasupra lui, </a:t>
            </a:r>
          </a:p>
          <a:p>
            <a:p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4" name="Shape 734"/>
          <p:cNvSpPr/>
          <p:nvPr>
            <p:ph type="sldImg"/>
          </p:nvPr>
        </p:nvSpPr>
        <p:spPr>
          <a:prstGeom prst="rect">
            <a:avLst/>
          </a:prstGeom>
        </p:spPr>
        <p:txBody>
          <a:bodyPr/>
          <a:lstStyle/>
          <a:p>
            <a:pPr/>
          </a:p>
        </p:txBody>
      </p:sp>
      <p:sp>
        <p:nvSpPr>
          <p:cNvPr id="735" name="Shape 735"/>
          <p:cNvSpPr/>
          <p:nvPr>
            <p:ph type="body" sz="quarter" idx="1"/>
          </p:nvPr>
        </p:nvSpPr>
        <p:spPr>
          <a:prstGeom prst="rect">
            <a:avLst/>
          </a:prstGeom>
        </p:spPr>
        <p:txBody>
          <a:bodyPr/>
          <a:lstStyle/>
          <a:p>
            <a:pPr/>
            <a:r>
              <a:t>Dar din cer s-a coborât un foc care i-a mistuit.</a:t>
            </a:r>
          </a:p>
          <a:p>
            <a:pPr/>
            <a:r>
              <a:t>Apocalipsa 20:9.</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0" name="Shape 740"/>
          <p:cNvSpPr/>
          <p:nvPr>
            <p:ph type="sldImg"/>
          </p:nvPr>
        </p:nvSpPr>
        <p:spPr>
          <a:prstGeom prst="rect">
            <a:avLst/>
          </a:prstGeom>
        </p:spPr>
        <p:txBody>
          <a:bodyPr/>
          <a:lstStyle/>
          <a:p>
            <a:pPr/>
          </a:p>
        </p:txBody>
      </p:sp>
      <p:sp>
        <p:nvSpPr>
          <p:cNvPr id="741" name="Shape 741"/>
          <p:cNvSpPr/>
          <p:nvPr>
            <p:ph type="body" sz="quarter" idx="1"/>
          </p:nvPr>
        </p:nvSpPr>
        <p:spPr>
          <a:prstGeom prst="rect">
            <a:avLst/>
          </a:prstGeom>
        </p:spPr>
        <p:txBody>
          <a:bodyPr/>
          <a:lstStyle/>
          <a:p>
            <a:pPr/>
            <a:r>
              <a:t>Bătălia a luat sfârșit! Ce trist, mai ales că rezultatul ar fi putut să fie atât de diferit!</a:t>
            </a:r>
          </a:p>
          <a:p>
            <a:pPr/>
            <a:r>
              <a:t>Ce se va întâmpla cu diavolul? Biblia ne spune:</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6" name="Shape 746"/>
          <p:cNvSpPr/>
          <p:nvPr>
            <p:ph type="sldImg"/>
          </p:nvPr>
        </p:nvSpPr>
        <p:spPr>
          <a:prstGeom prst="rect">
            <a:avLst/>
          </a:prstGeom>
        </p:spPr>
        <p:txBody>
          <a:bodyPr/>
          <a:lstStyle/>
          <a:p>
            <a:pPr/>
          </a:p>
        </p:txBody>
      </p:sp>
      <p:sp>
        <p:nvSpPr>
          <p:cNvPr id="747" name="Shape 747"/>
          <p:cNvSpPr/>
          <p:nvPr>
            <p:ph type="body" sz="quarter" idx="1"/>
          </p:nvPr>
        </p:nvSpPr>
        <p:spPr>
          <a:prstGeom prst="rect">
            <a:avLst/>
          </a:prstGeom>
        </p:spPr>
        <p:txBody>
          <a:bodyPr/>
          <a:lstStyle/>
          <a:p>
            <a:pPr/>
            <a:r>
              <a:t>(Text: Apocalipsa 20:10, 14, 15)</a:t>
            </a:r>
          </a:p>
          <a:p>
            <a:pPr/>
            <a:r>
              <a:t>Și diavolul, care-i înşela, a fost aruncat în iazul de foc şi de pucioasă ...</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2" name="Shape 752"/>
          <p:cNvSpPr/>
          <p:nvPr>
            <p:ph type="sldImg"/>
          </p:nvPr>
        </p:nvSpPr>
        <p:spPr>
          <a:prstGeom prst="rect">
            <a:avLst/>
          </a:prstGeom>
        </p:spPr>
        <p:txBody>
          <a:bodyPr/>
          <a:lstStyle/>
          <a:p>
            <a:pPr/>
          </a:p>
        </p:txBody>
      </p:sp>
      <p:sp>
        <p:nvSpPr>
          <p:cNvPr id="753" name="Shape 753"/>
          <p:cNvSpPr/>
          <p:nvPr>
            <p:ph type="body" sz="quarter" idx="1"/>
          </p:nvPr>
        </p:nvSpPr>
        <p:spPr>
          <a:prstGeom prst="rect">
            <a:avLst/>
          </a:prstGeom>
        </p:spPr>
        <p:txBody>
          <a:bodyPr/>
          <a:lstStyle/>
          <a:p>
            <a:pPr/>
            <a:r>
              <a:t>Şi Moartea şi Locuinţa morţilor au fost aruncate în iazul de foc. Iazul de foc este moartea a doua.</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8" name="Shape 758"/>
          <p:cNvSpPr/>
          <p:nvPr>
            <p:ph type="sldImg"/>
          </p:nvPr>
        </p:nvSpPr>
        <p:spPr>
          <a:prstGeom prst="rect">
            <a:avLst/>
          </a:prstGeom>
        </p:spPr>
        <p:txBody>
          <a:bodyPr/>
          <a:lstStyle/>
          <a:p>
            <a:pPr/>
          </a:p>
        </p:txBody>
      </p:sp>
      <p:sp>
        <p:nvSpPr>
          <p:cNvPr id="759" name="Shape 759"/>
          <p:cNvSpPr/>
          <p:nvPr>
            <p:ph type="body" sz="quarter" idx="1"/>
          </p:nvPr>
        </p:nvSpPr>
        <p:spPr>
          <a:prstGeom prst="rect">
            <a:avLst/>
          </a:prstGeom>
        </p:spPr>
        <p:txBody>
          <a:bodyPr/>
          <a:lstStyle/>
          <a:p>
            <a:pPr/>
            <a:r>
              <a:t>Oricine n-a fost găsit scris în cartea vieţii a fost aruncat în iazul de foc.</a:t>
            </a:r>
          </a:p>
          <a:p>
            <a:pPr/>
            <a:r>
              <a:t>Apocalipsa 20:10, 14, 15.</a:t>
            </a:r>
          </a:p>
          <a:p>
            <a:pPr/>
            <a:r>
              <a:t>Petru a văzut acest foc în viziune și a scris următoarele:</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4" name="Shape 764"/>
          <p:cNvSpPr/>
          <p:nvPr>
            <p:ph type="sldImg"/>
          </p:nvPr>
        </p:nvSpPr>
        <p:spPr>
          <a:prstGeom prst="rect">
            <a:avLst/>
          </a:prstGeom>
        </p:spPr>
        <p:txBody>
          <a:bodyPr/>
          <a:lstStyle/>
          <a:p>
            <a:pPr/>
          </a:p>
        </p:txBody>
      </p:sp>
      <p:sp>
        <p:nvSpPr>
          <p:cNvPr id="765" name="Shape 765"/>
          <p:cNvSpPr/>
          <p:nvPr>
            <p:ph type="body" sz="quarter" idx="1"/>
          </p:nvPr>
        </p:nvSpPr>
        <p:spPr>
          <a:prstGeom prst="rect">
            <a:avLst/>
          </a:prstGeom>
        </p:spPr>
        <p:txBody>
          <a:bodyPr/>
          <a:lstStyle/>
          <a:p>
            <a:pPr/>
            <a:r>
              <a:t>(Text: 2 Petru 3:10)</a:t>
            </a:r>
          </a:p>
          <a:p>
            <a:pPr/>
            <a:r>
              <a:t>... cerurile vor trece cu trosnet, trupurile cereşti se vor topi de mare căldură</a:t>
            </a:r>
          </a:p>
          <a:p>
            <a:pPr/>
            <a:r>
              <a:t>	</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0" name="Shape 770"/>
          <p:cNvSpPr/>
          <p:nvPr>
            <p:ph type="sldImg"/>
          </p:nvPr>
        </p:nvSpPr>
        <p:spPr>
          <a:prstGeom prst="rect">
            <a:avLst/>
          </a:prstGeom>
        </p:spPr>
        <p:txBody>
          <a:bodyPr/>
          <a:lstStyle/>
          <a:p>
            <a:pPr/>
          </a:p>
        </p:txBody>
      </p:sp>
      <p:sp>
        <p:nvSpPr>
          <p:cNvPr id="771" name="Shape 771"/>
          <p:cNvSpPr/>
          <p:nvPr>
            <p:ph type="body" sz="quarter" idx="1"/>
          </p:nvPr>
        </p:nvSpPr>
        <p:spPr>
          <a:prstGeom prst="rect">
            <a:avLst/>
          </a:prstGeom>
        </p:spPr>
        <p:txBody>
          <a:bodyPr/>
          <a:lstStyle/>
          <a:p>
            <a:pPr/>
            <a:r>
              <a:t>şi pământul, cu tot ce este pe el, va arde.</a:t>
            </a:r>
          </a:p>
          <a:p>
            <a:pPr/>
            <a:r>
              <a:t>2 Petru 3:10</a:t>
            </a:r>
          </a:p>
          <a:p>
            <a:pPr/>
            <a:r>
              <a:t>Satana, îngerii săi, și păcătoșii vor dipărea pentru totdeauna!</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6" name="Shape 776"/>
          <p:cNvSpPr/>
          <p:nvPr>
            <p:ph type="sldImg"/>
          </p:nvPr>
        </p:nvSpPr>
        <p:spPr>
          <a:prstGeom prst="rect">
            <a:avLst/>
          </a:prstGeom>
        </p:spPr>
        <p:txBody>
          <a:bodyPr/>
          <a:lstStyle/>
          <a:p>
            <a:pPr/>
          </a:p>
        </p:txBody>
      </p:sp>
      <p:sp>
        <p:nvSpPr>
          <p:cNvPr id="777" name="Shape 777"/>
          <p:cNvSpPr/>
          <p:nvPr>
            <p:ph type="body" sz="quarter" idx="1"/>
          </p:nvPr>
        </p:nvSpPr>
        <p:spPr>
          <a:prstGeom prst="rect">
            <a:avLst/>
          </a:prstGeom>
        </p:spPr>
        <p:txBody>
          <a:bodyPr/>
          <a:lstStyle/>
          <a:p>
            <a:pPr/>
            <a:r>
              <a:t>Poate că vom avea și noi rude, prieteni sau cunoștințe la care ținem foarte mult care vor pieri pentru totdeauna.</a:t>
            </a:r>
          </a:p>
          <a:p>
            <a:pPr/>
            <a:r>
              <a:t>Cu siguranță că vom plânge pentru ei. Cum ar putea fi altfel?</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2" name="Shape 782"/>
          <p:cNvSpPr/>
          <p:nvPr>
            <p:ph type="sldImg"/>
          </p:nvPr>
        </p:nvSpPr>
        <p:spPr>
          <a:prstGeom prst="rect">
            <a:avLst/>
          </a:prstGeom>
        </p:spPr>
        <p:txBody>
          <a:bodyPr/>
          <a:lstStyle/>
          <a:p>
            <a:pPr/>
          </a:p>
        </p:txBody>
      </p:sp>
      <p:sp>
        <p:nvSpPr>
          <p:cNvPr id="783" name="Shape 783"/>
          <p:cNvSpPr/>
          <p:nvPr>
            <p:ph type="body" sz="quarter" idx="1"/>
          </p:nvPr>
        </p:nvSpPr>
        <p:spPr>
          <a:prstGeom prst="rect">
            <a:avLst/>
          </a:prstGeom>
        </p:spPr>
        <p:txBody>
          <a:bodyPr/>
          <a:lstStyle/>
          <a:p>
            <a:pPr/>
            <a:r>
              <a:t>(Text: Apocalipsa 21:4)</a:t>
            </a:r>
          </a:p>
          <a:p>
            <a:pPr/>
            <a:r>
              <a:t>El va şterge orice lacrimă din ochii lor. Şi moartea nu va mai fi.</a:t>
            </a:r>
          </a:p>
          <a:p>
            <a:p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8" name="Shape 788"/>
          <p:cNvSpPr/>
          <p:nvPr>
            <p:ph type="sldImg"/>
          </p:nvPr>
        </p:nvSpPr>
        <p:spPr>
          <a:prstGeom prst="rect">
            <a:avLst/>
          </a:prstGeom>
        </p:spPr>
        <p:txBody>
          <a:bodyPr/>
          <a:lstStyle/>
          <a:p>
            <a:pPr/>
          </a:p>
        </p:txBody>
      </p:sp>
      <p:sp>
        <p:nvSpPr>
          <p:cNvPr id="789" name="Shape 789"/>
          <p:cNvSpPr/>
          <p:nvPr>
            <p:ph type="body" sz="quarter" idx="1"/>
          </p:nvPr>
        </p:nvSpPr>
        <p:spPr>
          <a:prstGeom prst="rect">
            <a:avLst/>
          </a:prstGeom>
        </p:spPr>
        <p:txBody>
          <a:bodyPr/>
          <a:lstStyle/>
          <a:p>
            <a:pPr/>
            <a:r>
              <a:t>Nu va mai fi nici tânguire, nici ţipăt, nici durere, pentru că lucrurile dintâi au trecut. </a:t>
            </a:r>
          </a:p>
          <a:p>
            <a:pPr/>
            <a:r>
              <a:t>Apocalipsa 21:4.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ca să nu mai înşele neamurile, până se vor împlini cei o mie de ani. </a:t>
            </a:r>
          </a:p>
          <a:p>
            <a:p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4" name="Shape 794"/>
          <p:cNvSpPr/>
          <p:nvPr>
            <p:ph type="sldImg"/>
          </p:nvPr>
        </p:nvSpPr>
        <p:spPr>
          <a:prstGeom prst="rect">
            <a:avLst/>
          </a:prstGeom>
        </p:spPr>
        <p:txBody>
          <a:bodyPr/>
          <a:lstStyle/>
          <a:p>
            <a:pPr/>
          </a:p>
        </p:txBody>
      </p:sp>
      <p:sp>
        <p:nvSpPr>
          <p:cNvPr id="795" name="Shape 795"/>
          <p:cNvSpPr/>
          <p:nvPr>
            <p:ph type="body" sz="quarter" idx="1"/>
          </p:nvPr>
        </p:nvSpPr>
        <p:spPr>
          <a:prstGeom prst="rect">
            <a:avLst/>
          </a:prstGeom>
        </p:spPr>
        <p:txBody>
          <a:bodyPr/>
          <a:lstStyle/>
          <a:p>
            <a:pPr/>
            <a:r>
              <a:t>Cât de plină de slavă este veșnicia pe care Dumnezeu a promis-o celor mântuiți!</a:t>
            </a:r>
          </a:p>
          <a:p>
            <a:pPr/>
            <a:r>
              <a:t>Mintea omenească nu poate înțelege slava și frumusețea paradisului pe care Dumnezeu îl pregătește pentru cei care-L iubesc și sunt dispuși să Îl urmeze!</a:t>
            </a:r>
          </a:p>
          <a:p>
            <a:pPr/>
            <a:r>
              <a:t>Și când te gândești că și cei nelegiuiți ar fi putut să se bucure de toate acestea, dar pentru ei prețul a părut prea mare!</a:t>
            </a:r>
          </a:p>
          <a:p>
            <a:pPr/>
            <a:r>
              <a:t>Nu au fost dispuși să Îl accepte pe Hristos ca Domnul și Mântuitorul lor.</a:t>
            </a:r>
          </a:p>
          <a:p>
            <a:pPr/>
            <a:r>
              <a:t>Prieteni, în care grup vreți să fiți în ziua aceea?</a:t>
            </a:r>
          </a:p>
          <a:p>
            <a:pPr/>
            <a:r>
              <a:t>Când ziua aceea va veni, va fi prea târziu pentru a trece de partea cealaltă.</a:t>
            </a:r>
          </a:p>
          <a:p>
            <a:pPr/>
            <a:r>
              <a:t>Singura modalitate de a fi absolut sigur că vei fi de partea celor drepți la sfârșitul mileniului este să îți predai inima și viața în întregime lui Isus acum – ASTĂZI!</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0" name="Shape 800"/>
          <p:cNvSpPr/>
          <p:nvPr>
            <p:ph type="sldImg"/>
          </p:nvPr>
        </p:nvSpPr>
        <p:spPr>
          <a:prstGeom prst="rect">
            <a:avLst/>
          </a:prstGeom>
        </p:spPr>
        <p:txBody>
          <a:bodyPr/>
          <a:lstStyle/>
          <a:p>
            <a:pPr/>
          </a:p>
        </p:txBody>
      </p:sp>
      <p:sp>
        <p:nvSpPr>
          <p:cNvPr id="801" name="Shape 801"/>
          <p:cNvSpPr/>
          <p:nvPr>
            <p:ph type="body" sz="quarter" idx="1"/>
          </p:nvPr>
        </p:nvSpPr>
        <p:spPr>
          <a:prstGeom prst="rect">
            <a:avLst/>
          </a:prstGeom>
        </p:spPr>
        <p:txBody>
          <a:bodyPr/>
          <a:lstStyle/>
          <a:p>
            <a:pPr/>
            <a:r>
              <a:t>Există ceva în lumea aceasta pentru care merită să pierdem raiul? Există ceva în lumea aceasta pentru care merită să pierdem viața veșnică? Ți-a vorbit Dumnezeu în seara aceasta? Poate că este ceva în inima ta, ceva în viața ta, care te face să te dai înapoi de la a lua o decizie pentru Isus. </a:t>
            </a:r>
          </a:p>
          <a:p>
            <a:pPr/>
            <a:r>
              <a:t>Dar, în seara aceasta, văzând frumusețile raiului și slava veșniciei, vei vrea și tu să spui: “Doamne, nu vreau ca nimic să mă dea înapoi. Vreau să predau totul lui Isus. Nu vreau decât să îmi dedic viața Ție.” Dacă aceasta este dorința ta în seara aceasta, te invit să ne ridicăm în picioare împreună. </a:t>
            </a:r>
          </a:p>
          <a:p>
            <a:pPr/>
            <a:r>
              <a:t>În seara aceasta, vreau să rostesc o rugăciune specială pentru cei care vor să ia o decizie. Unii dintre voi veți decide să vă predați viața lui Isus în botez. Vreau să mă rog pentru voi chiar aici în față. Poate că unii dintre voi v-ați îndepărtat de Hristos și acum vreți să vă rededicați viața Lui prin rebotezare. Dacă ai auzit vocea lui Dumnezeu chemându-te să Îl urmezi până la capăt în botezul Biblic, te invit să ieși din rândul tău, oriunde te-ai afla și vino aici în față. Nu amâna această decizie atât de importantă. Acum este timpul să alegi unde vei fi în timpul mileniului.</a:t>
            </a:r>
          </a:p>
          <a:p>
            <a:pPr/>
            <a:r>
              <a:t>Când luăm decizia de a-L urma pe Hristos, e ca și cum am spune: “Doamne Isuse, sunt al Tău. Vreau să Te urmez pe Tine. Te iubesc din toată inima mea. Cred că am găsit adevărul din Cuvântul Tău. Vreau să fac parte din poporul Tău, păzitor al Sabatului și al tuturor poruncilor. Vreau să fiu și eu împreună cu toți aceia care au luat această decizie, indiferent unde s-ar afla în lumea aceasta. Doamne, aceasta este dorința mea, acesta este strigătul inimii mele, aceasta este ruga mea.”</a:t>
            </a:r>
          </a:p>
          <a:p>
            <a:pPr/>
            <a:r>
              <a:t>Poate că sunt unii aici care se gândesc la această decizie. Este o decizie cu care poate te lupți. Poate că simți cum Dumnezeu te conduce, dar este greu să iei acum decizia. Dacă vrei să mă rog pentru tine, dacă nu ești încă gata să iei această decizie dar vrei să mă rog pentru tine, poți și tu să vii aici în față. Poate că ai o problemă în viața ta – este o problemă prea mare și nu știi cum să o rezolvi. Poate că simți că această problemă te împiedică să iei această decizie, despre care tu știi că este foarte importantă. Vreau să mă rog pentru tine în seara aceasta. Vino aici în față și alătură-te nouă în rugăciune.</a:t>
            </a:r>
          </a:p>
          <a:p>
            <a:pPr/>
            <a:r>
              <a:t>[Alătură-te acelora care vin în față pentru rugăciune și roagă-te atât pentru cei care au luat această decizie cât și pentru cei care încă se mai luptă cu ea.]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r>
              <a:t>După aceea, trebuie să fie dezlegat pentru puţină vreme.</a:t>
            </a:r>
          </a:p>
          <a:p>
            <a:pPr/>
            <a:r>
              <a:t>Apocalipsa 20:1-3.</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Aici aflăm care este planul lui Dumnezeu de a rezolva problema celui mai mare criminal pe care l-a cunoscut Universul; un criminal care a fost direct împlicat în fiecare păcat și fiecare crimă comise pe acest pământ.</a:t>
            </a:r>
          </a:p>
          <a:p>
            <a:pPr/>
            <a:r>
              <a:t>El va fi legat timp de 1000 de ani!</a:t>
            </a:r>
          </a:p>
          <a:p>
            <a:pPr/>
            <a:r>
              <a:t>Uneori, această perioadă mai este cunoscută și sub numele de Mileniu.</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CE ESTE MILENIUL?</a:t>
            </a:r>
          </a:p>
          <a:p>
            <a:pPr/>
            <a:r>
              <a:t>Această perioadă de o mie de ani se intitulează “mileniu,” cuvânt alcătuit din două cuvinte latinești, mille, care înseamnă “o mie,” și annum, care înseamnă “an.”</a:t>
            </a:r>
          </a:p>
          <a:p>
            <a:pPr/>
            <a: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r>
              <a:t>Pentru a înțelege pe deplin această profeție și semnificația ei, trebuie să vedem cum începe, cum se termină și ce se întâmplă în această perioadă.</a:t>
            </a:r>
          </a:p>
          <a:p>
            <a:pPr/>
            <a:r>
              <a:t>Îngăduiți-mi să fac următoarele afirmații și apoi voi arăta, din Scripturi, că fiecare dintre aceste afirmații este adevărată.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La fiecare capăt al mileniului se află câte o înviere:</a:t>
            </a:r>
          </a:p>
          <a:p>
            <a:pPr/>
          </a:p>
          <a:p>
            <a:pPr/>
            <a:r>
              <a:t>1. Învierea pentru viață la începutul mileniului și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2. Învierea pentru judecată la sfârșitul mileniul.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(Text: Ioan 5:25)</a:t>
            </a:r>
          </a:p>
          <a:p>
            <a:pPr/>
            <a:r>
              <a:t>Într-o zi, când Isus le vorbea ucenicilor Săi despre moarte, le-a zis:</a:t>
            </a:r>
          </a:p>
          <a:p>
            <a:pPr/>
            <a:r>
              <a:t>Adevărat, adevărat vă spun că vine ceasul, şi acum a şi venit, </a:t>
            </a:r>
          </a:p>
          <a:p>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r>
              <a:t>când cei morţi vor auzi glasul Fiului lui Dumnezeu şi cei ce-l vor asculta vor învia. </a:t>
            </a:r>
          </a:p>
          <a:p>
            <a:pPr/>
            <a:r>
              <a:t>Ioan 5:25.</a:t>
            </a:r>
          </a:p>
          <a:p>
            <a:pPr/>
            <a:r>
              <a:t>Știu că poate lucrul acesta vă va suprinde pentru că ați crezut până acum că numai cei neprihăniți vor învia. Dar, Isus ne spune aici că toți morții vor fi înviați!</a:t>
            </a:r>
          </a:p>
          <a:p>
            <a:pPr/>
            <a:r>
              <a:t>Să vedem cum elaborează Hristos acest concept în versetele 28 și 29 din același capitol: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r>
              <a:t>Un grup de exploratori arctici eșuaseră pe o insulă pustie și stâncoasă. Proviziile li se apropiau de sfâșit. Tocmai mâncaseră ultimele bucăți de mâncare. Combustibilul era pe sfârșite, de asemenea. Temperaturile coborau repede și începeau să înghețe. Se pregăteau pentru ceea ce avea să fie mai rău și știau că moartea avea să vină curând.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(Text: Ioan 5:28, 29)</a:t>
            </a:r>
          </a:p>
          <a:p>
            <a:pPr/>
            <a:r>
              <a:t>Nu vă miraţi de lucrul acesta, pentru că vine ceasul când toţi cei din morminte vor auzi glasul Lui</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şi vor ieşi afară din ele. Cei ce au făcut binele vor învia pentru viaţă,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r>
              <a:t>iar cei ce au făcut răul vor învia pentru judecată. </a:t>
            </a:r>
          </a:p>
          <a:p>
            <a:pPr/>
            <a:r>
              <a:t>Ioan 5:28, 29 KJV </a:t>
            </a:r>
          </a:p>
          <a:p>
            <a:pPr/>
            <a:r>
              <a:t>Observați că aici Isus amintește de două invieri.</a:t>
            </a:r>
          </a:p>
          <a:p>
            <a:pPr/>
            <a:r>
              <a:t>Prima, învierea acelora care au făcut binele, și a doua – învierea pentru judecată.</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(Text: Apocalipsa 20:5, 6)</a:t>
            </a:r>
          </a:p>
          <a:p>
            <a:pPr/>
            <a:r>
              <a:t>Cartea Apocalipsei explică foarte clar cum se vor deosebi aceste învieri: ... Aceasta este întâia înviere.</a:t>
            </a:r>
          </a:p>
          <a:p>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Fericiţi şi sfinţi sunt cei ce au parte de întâia înviere! Asupra lor a doua moarte n-are nicio putere; </a:t>
            </a:r>
          </a:p>
          <a:p>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ci vor fi preoţi ai lui Dumnezeu şi ai lui Hristos şi vor împărăţi cu El o mie de ani.</a:t>
            </a:r>
          </a:p>
          <a:p>
            <a:pPr/>
            <a:r>
              <a:t>Apocalipsa 20:5, 6.</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Acest lucru se potrivește cu ceea ce Pavel le-a spus tesalonicenilor.</a:t>
            </a:r>
          </a:p>
          <a:p>
            <a:pPr/>
            <a:r>
              <a:t>Observați cum descrie el cea de-a doua venire a lui Hristos.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r>
              <a:t>(Text: 1 Tesaloniceni 4:16, 17)</a:t>
            </a:r>
          </a:p>
          <a:p>
            <a:pPr/>
            <a:r>
              <a:t>Căci Însuşi Domnul, cu un strigăt, cu glasul unui arhanghel</a:t>
            </a:r>
          </a:p>
          <a:p>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şi cu trâmbiţa lui Dumnezeu, Se va coborî din cer şi întâi vor învia cei morţi în Hristos.</a:t>
            </a:r>
          </a:p>
          <a:p>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r>
              <a:t>Apoi, noi cei vii, care vom fi rămas, vom fi răpiţi toţi împreună cu ei în nori, ca să întâmpinăm pe Domnul în văzduh;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Tocmai când renunțaseră la orice speranță, unul dintre exploratori a observat un nor de fum la orizont. </a:t>
            </a:r>
          </a:p>
          <a:p>
            <a:pPr/>
            <a:r>
              <a:t>Cineva recepționase semnalul lor de radio pe unde scurte. Ajutorul era aproape să vină! Scăparea era pe drum!</a:t>
            </a:r>
          </a:p>
          <a:p>
            <a:pPr/>
            <a:r>
              <a:t>Norul de fum de la orizont era tot ce aveau nevoie pentru a le menține speranța în viață.</a:t>
            </a:r>
          </a:p>
          <a:p>
            <a:pPr/>
            <a:r>
              <a:t>În curând, cumplitul coșmar al încercării teribile prin care treceau avea să se termine.</a:t>
            </a:r>
          </a:p>
          <a:p>
            <a:pPr/>
            <a:r>
              <a:t>În curând, aveau să fie în siguranță, bucurându-se de căldura vasului de salvare, și nu după multă vreme aveau să fie acasă.</a:t>
            </a:r>
          </a:p>
          <a:p>
            <a:pPr/>
            <a:r>
              <a:t>Acasă, în sfârșit!.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şi astfel vom fi totdeauna cu Domnul.</a:t>
            </a:r>
          </a:p>
          <a:p>
            <a:pPr/>
            <a:r>
              <a:t>Versetele 16, 17.</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Ce descriere minunată a învierii.</a:t>
            </a:r>
          </a:p>
          <a:p>
            <a:pPr/>
            <a:r>
              <a:t>Observați că mai întâi vor învia cei morți în Hristos, apoi cei ce se închină lui Isus și vor fi încă în viață vor fi luați la cer pe nori împreună cu ei pentru a-L întâmpina pe Domnul în văzduh!</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a:r>
              <a:t>(Text: Ioan 11:25)</a:t>
            </a:r>
          </a:p>
          <a:p>
            <a:pPr/>
            <a:r>
              <a:t>În acea zi, se va împlini următoarea făgăduință făcută de Isus: ... cine crede în Mine, chiar dacă ar fi murit, va trăi. </a:t>
            </a:r>
          </a:p>
          <a:p>
            <a:pPr/>
            <a:r>
              <a:t>Ioan 11:25.</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r>
              <a:t>Într-adevăr, morții cei drepți vor fi sculați din mormintele lor când Hristos va reveni.</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r>
              <a:t>(Text: Isaia 26:19)</a:t>
            </a:r>
          </a:p>
          <a:p>
            <a:pPr/>
            <a:r>
              <a:t>Isaia descrie acest eveniment atât de plin de bucurie:</a:t>
            </a:r>
          </a:p>
          <a:p>
            <a:pPr/>
            <a:r>
              <a:t>... Treziţi-vă şi săriţi de bucurie, cei ce locuiţi în ţărână! ... şi pământul va scoate iarăşi afară pe cei morţi.</a:t>
            </a:r>
          </a:p>
          <a:p>
            <a:pPr/>
            <a:r>
              <a:t>Isaia 26:19. </a:t>
            </a:r>
          </a:p>
          <a:p>
            <a:pPr/>
            <a:r>
              <a:t>Ce zi plină de slavă!</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r>
              <a:t>Mamele vor fi reunite cu pruncii lor care au murit.</a:t>
            </a:r>
          </a:p>
          <a:p>
            <a:pPr/>
            <a:r>
              <a:t>Soții for fi reuniți cu soțiile lor.</a:t>
            </a:r>
          </a:p>
          <a:p>
            <a:pPr/>
            <a:r>
              <a:t>Părinții vor fi reuniți cu fiii și fiicele lor!</a:t>
            </a:r>
          </a:p>
          <a:p>
            <a:pPr/>
            <a:r>
              <a:t>Poate fi această scenă mai emoționantă decât atât?</a:t>
            </a:r>
          </a:p>
          <a:p>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(Text: Ioan 14:2, 3)</a:t>
            </a:r>
          </a:p>
          <a:p>
            <a:pPr/>
            <a:r>
              <a:t>Atunci, acea făgăduință pe care Hristos a făcut-o cu mult timp în urmă va fi împlinită: ... Eu Mă duc să vă pregătesc un loc.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r>
              <a:t>Şi după ce Mă voi duce şi vă voi pregăti un loc, Mă voi întoarce şi vă voi lua cu Mine, </a:t>
            </a:r>
          </a:p>
          <a:p>
            <a:p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p>
            <a:pPr/>
            <a:r>
              <a:t>ca, acolo unde sunt Eu, să fiţi şi voi.</a:t>
            </a:r>
          </a:p>
          <a:p>
            <a:pPr/>
            <a:r>
              <a:t>Ioan 14:2, 3 </a:t>
            </a:r>
          </a:p>
          <a:p>
            <a:pPr/>
            <a:r>
              <a:t>Iată unde vor petrece mileniul cei mântuiți!</a:t>
            </a:r>
          </a:p>
          <a:p>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sldImg"/>
          </p:nvPr>
        </p:nvSpPr>
        <p:spPr>
          <a:prstGeom prst="rect">
            <a:avLst/>
          </a:prstGeom>
        </p:spPr>
        <p:txBody>
          <a:bodyPr/>
          <a:lstStyle/>
          <a:p>
            <a:pPr/>
          </a:p>
        </p:txBody>
      </p:sp>
      <p:sp>
        <p:nvSpPr>
          <p:cNvPr id="369" name="Shape 369"/>
          <p:cNvSpPr/>
          <p:nvPr>
            <p:ph type="body" sz="quarter" idx="1"/>
          </p:nvPr>
        </p:nvSpPr>
        <p:spPr>
          <a:prstGeom prst="rect">
            <a:avLst/>
          </a:prstGeom>
        </p:spPr>
        <p:txBody>
          <a:bodyPr/>
          <a:lstStyle/>
          <a:p>
            <a:pPr/>
            <a:r>
              <a:t>(Text: Apocalipsa 20:6)</a:t>
            </a:r>
          </a:p>
          <a:p>
            <a:pPr/>
            <a:r>
              <a:t>Și ce vom face acolo? Ioane ne spune: Fericiţi şi sfinţi sunt cei ce au parte de întâia înviere! Asupra lor a doua moarte n-are nicio putere; </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r>
              <a:t>Ultima carte a Bibliei, Apocalipsa, ne descoperă că și pentru noi, ajutorul este pe drum. Lungul coșmar al păcatului are să se sfârșească.</a:t>
            </a:r>
          </a:p>
          <a:p>
            <a:pPr/>
            <a:r>
              <a:t>În curând, și noi o să fim eliberați, iar Satana va fi prins.</a:t>
            </a:r>
          </a:p>
          <a:p>
            <a:pPr/>
            <a:r>
              <a:t>Noi vom fi liberi, iar Satana va fi legat.</a:t>
            </a:r>
          </a:p>
          <a:p>
            <a:pPr/>
            <a:r>
              <a:t>Noi vom fi răpiți în aer pentru a-L întâmpina pe Isus, iar Satana va fi legat pe acest pământ. </a:t>
            </a:r>
          </a:p>
          <a:p>
            <a:pPr/>
            <a:r>
              <a:t>Noi vom primi recompensa vieții veșnice, iar Satana și urmașii săi vor primi sentința nimicirii veșnice.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Shape 374"/>
          <p:cNvSpPr/>
          <p:nvPr>
            <p:ph type="sldImg"/>
          </p:nvPr>
        </p:nvSpPr>
        <p:spPr>
          <a:prstGeom prst="rect">
            <a:avLst/>
          </a:prstGeom>
        </p:spPr>
        <p:txBody>
          <a:bodyPr/>
          <a:lstStyle/>
          <a:p>
            <a:pPr/>
          </a:p>
        </p:txBody>
      </p:sp>
      <p:sp>
        <p:nvSpPr>
          <p:cNvPr id="375" name="Shape 375"/>
          <p:cNvSpPr/>
          <p:nvPr>
            <p:ph type="body" sz="quarter" idx="1"/>
          </p:nvPr>
        </p:nvSpPr>
        <p:spPr>
          <a:prstGeom prst="rect">
            <a:avLst/>
          </a:prstGeom>
        </p:spPr>
        <p:txBody>
          <a:bodyPr/>
          <a:lstStyle/>
          <a:p>
            <a:pPr/>
            <a:r>
              <a:t>ci vor fi preoţi ai lui Dumnezeu şi ai lui Hristos şi vor împărăţi cu El o mie de ani.</a:t>
            </a:r>
          </a:p>
          <a:p>
            <a:pPr/>
            <a:r>
              <a:t>Apocalipsa 20:6.</a:t>
            </a:r>
          </a:p>
          <a:p>
            <a:pPr/>
            <a:r>
              <a:t>Pe lângă bucuria de nedescris a părtășiei cu Hritos și cei ce-L urmează, Ioan ne mai oferă câteva detalii despre ceea ce vor face ei în timpul mileniului:</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Shape 380"/>
          <p:cNvSpPr/>
          <p:nvPr>
            <p:ph type="sldImg"/>
          </p:nvPr>
        </p:nvSpPr>
        <p:spPr>
          <a:prstGeom prst="rect">
            <a:avLst/>
          </a:prstGeom>
        </p:spPr>
        <p:txBody>
          <a:bodyPr/>
          <a:lstStyle/>
          <a:p>
            <a:pPr/>
          </a:p>
        </p:txBody>
      </p:sp>
      <p:sp>
        <p:nvSpPr>
          <p:cNvPr id="381" name="Shape 381"/>
          <p:cNvSpPr/>
          <p:nvPr>
            <p:ph type="body" sz="quarter" idx="1"/>
          </p:nvPr>
        </p:nvSpPr>
        <p:spPr>
          <a:prstGeom prst="rect">
            <a:avLst/>
          </a:prstGeom>
        </p:spPr>
        <p:txBody>
          <a:bodyPr/>
          <a:lstStyle/>
          <a:p>
            <a:pPr/>
            <a:r>
              <a:t>(Text: Apocalipsa 20:4)</a:t>
            </a:r>
          </a:p>
          <a:p>
            <a:pPr/>
            <a:r>
              <a:t>Şi am văzut nişte scaune de domnie; şi celor ce au şezut pe ele li s-a dat judecata ...</a:t>
            </a:r>
          </a:p>
          <a:p>
            <a:pPr/>
            <a:r>
              <a:t>Apocalipsa 20:4.</a:t>
            </a:r>
          </a:p>
          <a:p>
            <a:pPr/>
            <a:r>
              <a:t>Dumnezeul cel Atotputernic și Atotînțelept al Universului a ales să implice oameni, aceste ființe muritoare, în evenimentul solem ar judecății îngerilor căzuți și a celor ce nu vor fi mântuiți.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a:r>
              <a:t>(Text: 1 Corinteni 6:2, 3)</a:t>
            </a:r>
          </a:p>
          <a:p>
            <a:pPr/>
            <a:r>
              <a:t>Pavel spune: Nu ştiţi că sfinţii vor judeca lumea? ...</a:t>
            </a:r>
          </a:p>
          <a:p>
            <a:p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a:r>
              <a:t>Nu ştiţi că noi vom judeca pe îngeri? ...</a:t>
            </a:r>
          </a:p>
          <a:p>
            <a:pPr/>
            <a:r>
              <a:t>1 Corinteni 6:2, 3.</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Shape 398"/>
          <p:cNvSpPr/>
          <p:nvPr>
            <p:ph type="sldImg"/>
          </p:nvPr>
        </p:nvSpPr>
        <p:spPr>
          <a:prstGeom prst="rect">
            <a:avLst/>
          </a:prstGeom>
        </p:spPr>
        <p:txBody>
          <a:bodyPr/>
          <a:lstStyle/>
          <a:p>
            <a:pPr/>
          </a:p>
        </p:txBody>
      </p:sp>
      <p:sp>
        <p:nvSpPr>
          <p:cNvPr id="399" name="Shape 399"/>
          <p:cNvSpPr/>
          <p:nvPr>
            <p:ph type="body" sz="quarter" idx="1"/>
          </p:nvPr>
        </p:nvSpPr>
        <p:spPr>
          <a:prstGeom prst="rect">
            <a:avLst/>
          </a:prstGeom>
        </p:spPr>
        <p:txBody>
          <a:bodyPr/>
          <a:lstStyle/>
          <a:p>
            <a:pPr/>
            <a:r>
              <a:t>Toți vor avea oportunitatea de a vedea că Dumnezeu este iubitor dar este și corect.</a:t>
            </a:r>
          </a:p>
          <a:p>
            <a:pPr/>
            <a:r>
              <a:t>Timp de mii de ani, Satana a aruncat tot felul de acuzații asupra lui Dumnezeu cum că ar fi incorect, lipsit de iubire și nedrept.</a:t>
            </a:r>
          </a:p>
          <a:p>
            <a:pPr/>
            <a:r>
              <a:t>Dar de ce ar fi nevoie ca noi să judecăm pe îngerii cei răi și pe păcătoșii care nu au fost mântuiți?</a:t>
            </a:r>
          </a:p>
          <a:p>
            <a:pPr/>
            <a:r>
              <a:t>Nu au fost ei judecați înainte de revenirea lui Hristos?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r>
              <a:t>Așa este, dar te-ai întrebat vreodată care ar putea fi reacția ta dacă ai căuta în ceruri pe cineva despre care te-ai aștepta să fie acolo și ai află că acea persoană este pierdută pe vecie?</a:t>
            </a:r>
          </a:p>
          <a:p>
            <a:pPr/>
            <a:r>
              <a:t>Ai putea să pui la îndoială corectitudinea judecății lui Dumnezeu.</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 name="Shape 410"/>
          <p:cNvSpPr/>
          <p:nvPr>
            <p:ph type="sldImg"/>
          </p:nvPr>
        </p:nvSpPr>
        <p:spPr>
          <a:prstGeom prst="rect">
            <a:avLst/>
          </a:prstGeom>
        </p:spPr>
        <p:txBody>
          <a:bodyPr/>
          <a:lstStyle/>
          <a:p>
            <a:pPr/>
          </a:p>
        </p:txBody>
      </p:sp>
      <p:sp>
        <p:nvSpPr>
          <p:cNvPr id="411" name="Shape 411"/>
          <p:cNvSpPr/>
          <p:nvPr>
            <p:ph type="body" sz="quarter" idx="1"/>
          </p:nvPr>
        </p:nvSpPr>
        <p:spPr>
          <a:prstGeom prst="rect">
            <a:avLst/>
          </a:prstGeom>
        </p:spPr>
        <p:txBody>
          <a:bodyPr/>
          <a:lstStyle/>
          <a:p>
            <a:pPr/>
            <a:r>
              <a:t>În timpul mileniului, rapoartele vieților celor pierduți vor fi deschise tuturor.</a:t>
            </a:r>
          </a:p>
          <a:p>
            <a:pPr/>
            <a:r>
              <a:t>Cele mai adânci secrete și gânduri ascunse din mintea fiecăruia vor fi expuse.</a:t>
            </a:r>
          </a:p>
          <a:p>
            <a:pPr/>
            <a:r>
              <a:t>Dragostea și dreptatea lui Dumnezeu vor fi arătate pe deplin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(Text: Apocalipsa 16:7)</a:t>
            </a:r>
          </a:p>
          <a:p>
            <a:pPr/>
            <a:r>
              <a:t>Cei ce inspectează aceste rapoarte nu vor avea decât o singură reacție: ... Da, Doamne Dumnezeule, Atotputernice, adevărate şi drepte sunt judecăţile Tale!</a:t>
            </a:r>
          </a:p>
          <a:p>
            <a:pPr/>
            <a:r>
              <a:t>Apocalipsa 16:7.</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a:p>
        </p:txBody>
      </p:sp>
      <p:sp>
        <p:nvSpPr>
          <p:cNvPr id="423" name="Shape 423"/>
          <p:cNvSpPr/>
          <p:nvPr>
            <p:ph type="body" sz="quarter" idx="1"/>
          </p:nvPr>
        </p:nvSpPr>
        <p:spPr>
          <a:prstGeom prst="rect">
            <a:avLst/>
          </a:prstGeom>
        </p:spPr>
        <p:txBody>
          <a:bodyPr/>
          <a:lstStyle/>
          <a:p>
            <a:pPr/>
            <a:r>
              <a:t>Poate te întrebi ce se s-a întâmplat cu aceia care vor fi în viață la revenirea lui Hristos, dar care nu au acceptat mântuirea. Apocalipsa, capitolul 19, descrie a doua venire a lui Hristos și nimicirea celor nemântuiți în următoarele cuvinte: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8" name="Shape 428"/>
          <p:cNvSpPr/>
          <p:nvPr>
            <p:ph type="sldImg"/>
          </p:nvPr>
        </p:nvSpPr>
        <p:spPr>
          <a:prstGeom prst="rect">
            <a:avLst/>
          </a:prstGeom>
        </p:spPr>
        <p:txBody>
          <a:bodyPr/>
          <a:lstStyle/>
          <a:p>
            <a:pPr/>
          </a:p>
        </p:txBody>
      </p:sp>
      <p:sp>
        <p:nvSpPr>
          <p:cNvPr id="429" name="Shape 429"/>
          <p:cNvSpPr/>
          <p:nvPr>
            <p:ph type="body" sz="quarter" idx="1"/>
          </p:nvPr>
        </p:nvSpPr>
        <p:spPr>
          <a:prstGeom prst="rect">
            <a:avLst/>
          </a:prstGeom>
        </p:spPr>
        <p:txBody>
          <a:bodyPr/>
          <a:lstStyle/>
          <a:p>
            <a:pPr/>
            <a:r>
              <a:t>(Text: Apocalipsa 19:21)</a:t>
            </a:r>
          </a:p>
          <a:p>
            <a:pPr/>
            <a:r>
              <a:t>Iar ceilalţi au fost ucişi cu sabia care ieşea</a:t>
            </a:r>
          </a:p>
          <a:p>
            <a:pP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r>
              <a:t>Uneori, când anumite crime sunt extrem de crude, pedeapsa este nespus de lungă. Uneori se dau trei sau patru condamnări pe viață, chiar dacă făptașul nu poate executa decât cel mult una.</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4" name="Shape 434"/>
          <p:cNvSpPr/>
          <p:nvPr>
            <p:ph type="sldImg"/>
          </p:nvPr>
        </p:nvSpPr>
        <p:spPr>
          <a:prstGeom prst="rect">
            <a:avLst/>
          </a:prstGeom>
        </p:spPr>
        <p:txBody>
          <a:bodyPr/>
          <a:lstStyle/>
          <a:p>
            <a:pPr/>
          </a:p>
        </p:txBody>
      </p:sp>
      <p:sp>
        <p:nvSpPr>
          <p:cNvPr id="435" name="Shape 435"/>
          <p:cNvSpPr/>
          <p:nvPr>
            <p:ph type="body" sz="quarter" idx="1"/>
          </p:nvPr>
        </p:nvSpPr>
        <p:spPr>
          <a:prstGeom prst="rect">
            <a:avLst/>
          </a:prstGeom>
        </p:spPr>
        <p:txBody>
          <a:bodyPr/>
          <a:lstStyle/>
          <a:p>
            <a:pPr/>
            <a:r>
              <a:t>din gura Celui ce şedea călare pe cal ...</a:t>
            </a:r>
          </a:p>
          <a:p>
            <a:pPr/>
            <a:r>
              <a:t>Apocalipsa 19:21</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p>
            <a:pPr/>
            <a:r>
              <a:t>Cei pierduți nu vor fi în stare să stea în fața slavei lui Hristos și a sfinților Săi îngeri.</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6" name="Shape 446"/>
          <p:cNvSpPr/>
          <p:nvPr>
            <p:ph type="sldImg"/>
          </p:nvPr>
        </p:nvSpPr>
        <p:spPr>
          <a:prstGeom prst="rect">
            <a:avLst/>
          </a:prstGeom>
        </p:spPr>
        <p:txBody>
          <a:bodyPr/>
          <a:lstStyle/>
          <a:p>
            <a:pPr/>
          </a:p>
        </p:txBody>
      </p:sp>
      <p:sp>
        <p:nvSpPr>
          <p:cNvPr id="447" name="Shape 447"/>
          <p:cNvSpPr/>
          <p:nvPr>
            <p:ph type="body" sz="quarter" idx="1"/>
          </p:nvPr>
        </p:nvSpPr>
        <p:spPr>
          <a:prstGeom prst="rect">
            <a:avLst/>
          </a:prstGeom>
        </p:spPr>
        <p:txBody>
          <a:bodyPr/>
          <a:lstStyle/>
          <a:p>
            <a:pPr/>
            <a:r>
              <a:t>La învierea lui Isus, un singur înger a apărut în fața soldaților romani, iar aceștia au leșinat pe loc.</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2" name="Shape 452"/>
          <p:cNvSpPr/>
          <p:nvPr>
            <p:ph type="sldImg"/>
          </p:nvPr>
        </p:nvSpPr>
        <p:spPr>
          <a:prstGeom prst="rect">
            <a:avLst/>
          </a:prstGeom>
        </p:spPr>
        <p:txBody>
          <a:bodyPr/>
          <a:lstStyle/>
          <a:p>
            <a:pPr/>
          </a:p>
        </p:txBody>
      </p:sp>
      <p:sp>
        <p:nvSpPr>
          <p:cNvPr id="453" name="Shape 453"/>
          <p:cNvSpPr/>
          <p:nvPr>
            <p:ph type="body" sz="quarter" idx="1"/>
          </p:nvPr>
        </p:nvSpPr>
        <p:spPr>
          <a:prstGeom prst="rect">
            <a:avLst/>
          </a:prstGeom>
        </p:spPr>
        <p:txBody>
          <a:bodyPr/>
          <a:lstStyle/>
          <a:p>
            <a:pPr/>
            <a:r>
              <a:t>(Text: Ieremia 25:33)</a:t>
            </a:r>
          </a:p>
          <a:p>
            <a:pPr/>
            <a:r>
              <a:t>Biblia spune: Cei pe care-i va ucide Domnul în ziua aceea vor fi întinşi de la un capăt al pământului până la celălalt; </a:t>
            </a:r>
          </a:p>
          <a:p>
            <a:p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8" name="Shape 458"/>
          <p:cNvSpPr/>
          <p:nvPr>
            <p:ph type="sldImg"/>
          </p:nvPr>
        </p:nvSpPr>
        <p:spPr>
          <a:prstGeom prst="rect">
            <a:avLst/>
          </a:prstGeom>
        </p:spPr>
        <p:txBody>
          <a:bodyPr/>
          <a:lstStyle/>
          <a:p>
            <a:pPr/>
          </a:p>
        </p:txBody>
      </p:sp>
      <p:sp>
        <p:nvSpPr>
          <p:cNvPr id="459" name="Shape 459"/>
          <p:cNvSpPr/>
          <p:nvPr>
            <p:ph type="body" sz="quarter" idx="1"/>
          </p:nvPr>
        </p:nvSpPr>
        <p:spPr>
          <a:prstGeom prst="rect">
            <a:avLst/>
          </a:prstGeom>
        </p:spPr>
        <p:txBody>
          <a:bodyPr/>
          <a:lstStyle/>
          <a:p>
            <a:pPr/>
            <a:r>
              <a:t>nu vor fi nici jeliţi, nici adunaţi, nici îngropaţi, ci vor fi un gunoi de pământ.</a:t>
            </a:r>
          </a:p>
          <a:p>
            <a:pPr/>
            <a:r>
              <a:t>Ieremia 25:33.</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a:r>
              <a:t>La cea de-a doua venire a lui Hristos, cei neprihăniți sunt înviați și luați la cer să întâmpine pe Hristos pe nori,</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0" name="Shape 470"/>
          <p:cNvSpPr/>
          <p:nvPr>
            <p:ph type="sldImg"/>
          </p:nvPr>
        </p:nvSpPr>
        <p:spPr>
          <a:prstGeom prst="rect">
            <a:avLst/>
          </a:prstGeom>
        </p:spPr>
        <p:txBody>
          <a:bodyPr/>
          <a:lstStyle/>
          <a:p>
            <a:pPr/>
          </a:p>
        </p:txBody>
      </p:sp>
      <p:sp>
        <p:nvSpPr>
          <p:cNvPr id="471" name="Shape 471"/>
          <p:cNvSpPr/>
          <p:nvPr>
            <p:ph type="body" sz="quarter" idx="1"/>
          </p:nvPr>
        </p:nvSpPr>
        <p:spPr>
          <a:prstGeom prst="rect">
            <a:avLst/>
          </a:prstGeom>
        </p:spPr>
        <p:txBody>
          <a:bodyPr/>
          <a:lstStyle/>
          <a:p>
            <a:pPr/>
            <a:r>
              <a:t>iar cei pierduți vor fi uciși de strălucirea venirii Sale – prin “sabia care iese din gura Lui.”</a:t>
            </a:r>
          </a:p>
          <a:p>
            <a:pPr/>
            <a:r>
              <a:t>Poate că vă întrebați: “Cum rămâne cu cei pierduți care vor fi încă în morminte?”</a:t>
            </a:r>
          </a:p>
          <a:p>
            <a:pPr/>
            <a:r>
              <a:t>Răspunsul îl găsim în capitolul 20 din Apocalipsa, versetul cinci.</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p>
            <a:pPr/>
            <a:r>
              <a:t>(Text: Apocalipsa 20:5)</a:t>
            </a:r>
          </a:p>
          <a:p>
            <a:pPr/>
            <a:r>
              <a:t>Ceilalţi morţi n-au înviat până nu s-au sfârşit cei o mie de ani ...</a:t>
            </a:r>
          </a:p>
          <a:p>
            <a:pPr/>
            <a:r>
              <a:t>Tabloul începe să se formeze. Începem să distingem mai clar descrierea Biblică a mileniului.</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2" name="Shape 482"/>
          <p:cNvSpPr/>
          <p:nvPr>
            <p:ph type="sldImg"/>
          </p:nvPr>
        </p:nvSpPr>
        <p:spPr>
          <a:prstGeom prst="rect">
            <a:avLst/>
          </a:prstGeom>
        </p:spPr>
        <p:txBody>
          <a:bodyPr/>
          <a:lstStyle/>
          <a:p>
            <a:pPr/>
          </a:p>
        </p:txBody>
      </p:sp>
      <p:sp>
        <p:nvSpPr>
          <p:cNvPr id="483" name="Shape 483"/>
          <p:cNvSpPr/>
          <p:nvPr>
            <p:ph type="body" sz="quarter" idx="1"/>
          </p:nvPr>
        </p:nvSpPr>
        <p:spPr>
          <a:prstGeom prst="rect">
            <a:avLst/>
          </a:prstGeom>
        </p:spPr>
        <p:txBody>
          <a:bodyPr/>
          <a:lstStyle/>
          <a:p>
            <a:pPr/>
            <a:r>
              <a:t>Iată care sunt evenimentele care vor avea loc în timpul revenirii lui Hristos:</a:t>
            </a:r>
          </a:p>
          <a:p>
            <a:pPr/>
            <a:r>
              <a:t>1. Isus va reveni cu toți sfinții îngeri.</a:t>
            </a:r>
          </a:p>
          <a:p>
            <a:pPr/>
            <a:r>
              <a:t> (Matei 25:31).</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r>
              <a:t>2. Întâi vor învia cei morți în Hristos.</a:t>
            </a:r>
          </a:p>
          <a:p>
            <a:pPr/>
            <a:r>
              <a:t> (1 Tesaloniceni 4:16).</a:t>
            </a:r>
          </a:p>
          <a:p>
            <a:pPr/>
            <a:r>
              <a:t>	</a:t>
            </a:r>
          </a:p>
          <a:p>
            <a:pPr/>
            <a: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Aceste sentințe excepțional de lungi exprimă nemulțumirea profundă a societății față de aceste crime teribile.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4" name="Shape 494"/>
          <p:cNvSpPr/>
          <p:nvPr>
            <p:ph type="sldImg"/>
          </p:nvPr>
        </p:nvSpPr>
        <p:spPr>
          <a:prstGeom prst="rect">
            <a:avLst/>
          </a:prstGeom>
        </p:spPr>
        <p:txBody>
          <a:bodyPr/>
          <a:lstStyle/>
          <a:p>
            <a:pPr/>
          </a:p>
        </p:txBody>
      </p:sp>
      <p:sp>
        <p:nvSpPr>
          <p:cNvPr id="495" name="Shape 495"/>
          <p:cNvSpPr/>
          <p:nvPr>
            <p:ph type="body" sz="quarter" idx="1"/>
          </p:nvPr>
        </p:nvSpPr>
        <p:spPr>
          <a:prstGeom prst="rect">
            <a:avLst/>
          </a:prstGeom>
        </p:spPr>
        <p:txBody>
          <a:bodyPr/>
          <a:lstStyle/>
          <a:p>
            <a:pPr/>
            <a:r>
              <a:t>3. Cei mântuiți care vor fi în viață vor fi răpiți în văzduh să-L întâmpine pe Isus.</a:t>
            </a:r>
          </a:p>
          <a:p>
            <a:pPr/>
            <a:r>
              <a:t> (1 Tesaloniceni 4:17).</a:t>
            </a:r>
          </a:p>
          <a:p>
            <a:pPr/>
            <a:r>
              <a:t>	</a:t>
            </a:r>
          </a:p>
          <a:p>
            <a:pPr/>
            <a:r>
              <a:t>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0" name="Shape 500"/>
          <p:cNvSpPr/>
          <p:nvPr>
            <p:ph type="sldImg"/>
          </p:nvPr>
        </p:nvSpPr>
        <p:spPr>
          <a:prstGeom prst="rect">
            <a:avLst/>
          </a:prstGeom>
        </p:spPr>
        <p:txBody>
          <a:bodyPr/>
          <a:lstStyle/>
          <a:p>
            <a:pPr/>
          </a:p>
        </p:txBody>
      </p:sp>
      <p:sp>
        <p:nvSpPr>
          <p:cNvPr id="501" name="Shape 501"/>
          <p:cNvSpPr/>
          <p:nvPr>
            <p:ph type="body" sz="quarter" idx="1"/>
          </p:nvPr>
        </p:nvSpPr>
        <p:spPr>
          <a:prstGeom prst="rect">
            <a:avLst/>
          </a:prstGeom>
        </p:spPr>
        <p:txBody>
          <a:bodyPr/>
          <a:lstStyle/>
          <a:p>
            <a:pPr/>
            <a:r>
              <a:t>4. Mântuiții vor merge acasă cu Isus și vor domni cu El timp de 1000 de ani.</a:t>
            </a:r>
          </a:p>
          <a:p>
            <a:pPr/>
            <a:r>
              <a:t> (Apocalipsa 20:4, 6).</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6" name="Shape 506"/>
          <p:cNvSpPr/>
          <p:nvPr>
            <p:ph type="sldImg"/>
          </p:nvPr>
        </p:nvSpPr>
        <p:spPr>
          <a:prstGeom prst="rect">
            <a:avLst/>
          </a:prstGeom>
        </p:spPr>
        <p:txBody>
          <a:bodyPr/>
          <a:lstStyle/>
          <a:p>
            <a:pPr/>
          </a:p>
        </p:txBody>
      </p:sp>
      <p:sp>
        <p:nvSpPr>
          <p:cNvPr id="507" name="Shape 507"/>
          <p:cNvSpPr/>
          <p:nvPr>
            <p:ph type="body" sz="quarter" idx="1"/>
          </p:nvPr>
        </p:nvSpPr>
        <p:spPr>
          <a:prstGeom prst="rect">
            <a:avLst/>
          </a:prstGeom>
        </p:spPr>
        <p:txBody>
          <a:bodyPr/>
          <a:lstStyle/>
          <a:p>
            <a:pPr/>
            <a:r>
              <a:t>5. Cei pierduți vor fi uciși de slava revenirii lui Hristos.</a:t>
            </a:r>
          </a:p>
          <a:p>
            <a:pPr/>
            <a:r>
              <a:t> (Ieremia 25:33).</a:t>
            </a:r>
          </a:p>
          <a:p>
            <a:pPr/>
            <a:r>
              <a:t>	</a:t>
            </a:r>
          </a:p>
          <a:p>
            <a:pPr/>
            <a:r>
              <a:t>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2" name="Shape 512"/>
          <p:cNvSpPr/>
          <p:nvPr>
            <p:ph type="sldImg"/>
          </p:nvPr>
        </p:nvSpPr>
        <p:spPr>
          <a:prstGeom prst="rect">
            <a:avLst/>
          </a:prstGeom>
        </p:spPr>
        <p:txBody>
          <a:bodyPr/>
          <a:lstStyle/>
          <a:p>
            <a:pPr/>
          </a:p>
        </p:txBody>
      </p:sp>
      <p:sp>
        <p:nvSpPr>
          <p:cNvPr id="513" name="Shape 513"/>
          <p:cNvSpPr/>
          <p:nvPr>
            <p:ph type="body" sz="quarter" idx="1"/>
          </p:nvPr>
        </p:nvSpPr>
        <p:spPr>
          <a:prstGeom prst="rect">
            <a:avLst/>
          </a:prstGeom>
        </p:spPr>
        <p:txBody>
          <a:bodyPr/>
          <a:lstStyle/>
          <a:p>
            <a:pPr/>
            <a:r>
              <a:t>6. Morții cei nedrepți nu vor fi înviați până când nu va trece mileniul, cei 1000 de ani.</a:t>
            </a:r>
          </a:p>
          <a:p>
            <a:pPr/>
            <a:r>
              <a:t> (Apocalipsa 20:5).</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p>
            <a:pPr/>
            <a:r>
              <a:t>7. Satana va fi legat pentru 1000 de ani cu un lanț al împrejurărilor și nu va putea să ispitească sau să nimicească pe nimeni!</a:t>
            </a:r>
          </a:p>
          <a:p>
            <a:p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4" name="Shape 524"/>
          <p:cNvSpPr/>
          <p:nvPr>
            <p:ph type="sldImg"/>
          </p:nvPr>
        </p:nvSpPr>
        <p:spPr>
          <a:prstGeom prst="rect">
            <a:avLst/>
          </a:prstGeom>
        </p:spPr>
        <p:txBody>
          <a:bodyPr/>
          <a:lstStyle/>
          <a:p>
            <a:pPr/>
          </a:p>
        </p:txBody>
      </p:sp>
      <p:sp>
        <p:nvSpPr>
          <p:cNvPr id="525" name="Shape 525"/>
          <p:cNvSpPr/>
          <p:nvPr>
            <p:ph type="body" sz="quarter" idx="1"/>
          </p:nvPr>
        </p:nvSpPr>
        <p:spPr>
          <a:prstGeom prst="rect">
            <a:avLst/>
          </a:prstGeom>
        </p:spPr>
        <p:txBody>
          <a:bodyPr/>
          <a:lstStyle/>
          <a:p>
            <a:pPr/>
            <a:r>
              <a:t>8. Neprihăniții sunt în ceruri, iar cei răi sunt morți. Nu mai este nimeni pe pământ! Totul este o ruină!</a:t>
            </a:r>
          </a:p>
          <a:p>
            <a:pPr/>
            <a:r>
              <a:t>(Ieremia 4:23-26).</a:t>
            </a:r>
          </a:p>
          <a:p>
            <a:pPr/>
            <a:r>
              <a:t>	</a:t>
            </a:r>
          </a:p>
          <a:p>
            <a:pPr/>
            <a:r>
              <a:t>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0" name="Shape 530"/>
          <p:cNvSpPr/>
          <p:nvPr>
            <p:ph type="sldImg"/>
          </p:nvPr>
        </p:nvSpPr>
        <p:spPr>
          <a:prstGeom prst="rect">
            <a:avLst/>
          </a:prstGeom>
        </p:spPr>
        <p:txBody>
          <a:bodyPr/>
          <a:lstStyle/>
          <a:p>
            <a:pPr/>
          </a:p>
        </p:txBody>
      </p:sp>
      <p:sp>
        <p:nvSpPr>
          <p:cNvPr id="531" name="Shape 531"/>
          <p:cNvSpPr/>
          <p:nvPr>
            <p:ph type="body" sz="quarter" idx="1"/>
          </p:nvPr>
        </p:nvSpPr>
        <p:spPr>
          <a:prstGeom prst="rect">
            <a:avLst/>
          </a:prstGeom>
        </p:spPr>
        <p:txBody>
          <a:bodyPr/>
          <a:lstStyle/>
          <a:p>
            <a:pPr/>
            <a:r>
              <a:t>Pământul va deveni închisoarea diavolului.</a:t>
            </a:r>
          </a:p>
          <a:p>
            <a:pPr/>
            <a:r>
              <a:t>Biblia spune că Satana va fi aruncat în adânc pe întreg parcursul mileniului.</a:t>
            </a:r>
          </a:p>
          <a:p>
            <a:pPr/>
            <a:r>
              <a:t>Cum va fi el înlănțuit?</a:t>
            </a:r>
          </a:p>
          <a:p>
            <a:pPr/>
            <a:r>
              <a:t>Cu un lanț al împrejurărilor care va face imposibil ca el să mai poată ispiti sau nimici pe cineva timp de 1000 de ani.</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6" name="Shape 536"/>
          <p:cNvSpPr/>
          <p:nvPr>
            <p:ph type="sldImg"/>
          </p:nvPr>
        </p:nvSpPr>
        <p:spPr>
          <a:prstGeom prst="rect">
            <a:avLst/>
          </a:prstGeom>
        </p:spPr>
        <p:txBody>
          <a:bodyPr/>
          <a:lstStyle/>
          <a:p>
            <a:pPr/>
          </a:p>
        </p:txBody>
      </p:sp>
      <p:sp>
        <p:nvSpPr>
          <p:cNvPr id="537" name="Shape 537"/>
          <p:cNvSpPr/>
          <p:nvPr>
            <p:ph type="body" sz="quarter" idx="1"/>
          </p:nvPr>
        </p:nvSpPr>
        <p:spPr>
          <a:prstGeom prst="rect">
            <a:avLst/>
          </a:prstGeom>
        </p:spPr>
        <p:txBody>
          <a:bodyPr/>
          <a:lstStyle/>
          <a:p>
            <a:pPr/>
            <a:r>
              <a:t>Cei pierduți vor muri la venirea lui Hristos sau vor rămâne în mormânt până se vor sfârși cei o mie de ani.</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2" name="Shape 542"/>
          <p:cNvSpPr/>
          <p:nvPr>
            <p:ph type="sldImg"/>
          </p:nvPr>
        </p:nvSpPr>
        <p:spPr>
          <a:prstGeom prst="rect">
            <a:avLst/>
          </a:prstGeom>
        </p:spPr>
        <p:txBody>
          <a:bodyPr/>
          <a:lstStyle/>
          <a:p>
            <a:pPr/>
          </a:p>
        </p:txBody>
      </p:sp>
      <p:sp>
        <p:nvSpPr>
          <p:cNvPr id="543" name="Shape 543"/>
          <p:cNvSpPr/>
          <p:nvPr>
            <p:ph type="body" sz="quarter" idx="1"/>
          </p:nvPr>
        </p:nvSpPr>
        <p:spPr>
          <a:prstGeom prst="rect">
            <a:avLst/>
          </a:prstGeom>
        </p:spPr>
        <p:txBody>
          <a:bodyPr/>
          <a:lstStyle/>
          <a:p>
            <a:pPr/>
            <a:r>
              <a:t>Cei mântuiți vor rămâne cu Hristos pentru o mie de ani.</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8" name="Shape 548"/>
          <p:cNvSpPr/>
          <p:nvPr>
            <p:ph type="sldImg"/>
          </p:nvPr>
        </p:nvSpPr>
        <p:spPr>
          <a:prstGeom prst="rect">
            <a:avLst/>
          </a:prstGeom>
        </p:spPr>
        <p:txBody>
          <a:bodyPr/>
          <a:lstStyle/>
          <a:p>
            <a:pPr/>
          </a:p>
        </p:txBody>
      </p:sp>
      <p:sp>
        <p:nvSpPr>
          <p:cNvPr id="549" name="Shape 549"/>
          <p:cNvSpPr/>
          <p:nvPr>
            <p:ph type="body" sz="quarter" idx="1"/>
          </p:nvPr>
        </p:nvSpPr>
        <p:spPr>
          <a:prstGeom prst="rect">
            <a:avLst/>
          </a:prstGeom>
        </p:spPr>
        <p:txBody>
          <a:bodyPr/>
          <a:lstStyle/>
          <a:p>
            <a:pPr/>
            <a:r>
              <a:t>Diavolul nu va mai putea ispiti și înșela decât pe îngerii săi cei răi, dar aceștia, după 6000 de ani, sunt la fel de răi ca și el.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r>
              <a:t>Dar, în curând, va veni ziua când un Judecător va da o sentință de 1000 de ani, iar criminalul va executa fiecare zi din această sentință!</a:t>
            </a:r>
          </a:p>
          <a:p>
            <a:pPr/>
            <a:r>
              <a:t>Să vedem ce spune Biblia:</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4" name="Shape 554"/>
          <p:cNvSpPr/>
          <p:nvPr>
            <p:ph type="sldImg"/>
          </p:nvPr>
        </p:nvSpPr>
        <p:spPr>
          <a:prstGeom prst="rect">
            <a:avLst/>
          </a:prstGeom>
        </p:spPr>
        <p:txBody>
          <a:bodyPr/>
          <a:lstStyle/>
          <a:p>
            <a:pPr/>
          </a:p>
        </p:txBody>
      </p:sp>
      <p:sp>
        <p:nvSpPr>
          <p:cNvPr id="555" name="Shape 555"/>
          <p:cNvSpPr/>
          <p:nvPr>
            <p:ph type="body" sz="quarter" idx="1"/>
          </p:nvPr>
        </p:nvSpPr>
        <p:spPr>
          <a:prstGeom prst="rect">
            <a:avLst/>
          </a:prstGeom>
        </p:spPr>
        <p:txBody>
          <a:bodyPr/>
          <a:lstStyle/>
          <a:p>
            <a:pPr/>
            <a:r>
              <a:t>Pâmântul acestea va deveni închisoarea sa.</a:t>
            </a:r>
          </a:p>
          <a:p>
            <a:pPr/>
            <a:r>
              <a:t>El a vrut să arate tuturor cum avea să conducă întreaga lume, astfel că a preluat stăpânirea de la Adam și Eva prin înșelăciune, dar acum toți vor putea să vadă ce fel de conducător este el cu adevărat!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0" name="Shape 560"/>
          <p:cNvSpPr/>
          <p:nvPr>
            <p:ph type="sldImg"/>
          </p:nvPr>
        </p:nvSpPr>
        <p:spPr>
          <a:prstGeom prst="rect">
            <a:avLst/>
          </a:prstGeom>
        </p:spPr>
        <p:txBody>
          <a:bodyPr/>
          <a:lstStyle/>
          <a:p>
            <a:pPr/>
          </a:p>
        </p:txBody>
      </p:sp>
      <p:sp>
        <p:nvSpPr>
          <p:cNvPr id="561" name="Shape 561"/>
          <p:cNvSpPr/>
          <p:nvPr>
            <p:ph type="body" sz="quarter" idx="1"/>
          </p:nvPr>
        </p:nvSpPr>
        <p:spPr>
          <a:prstGeom prst="rect">
            <a:avLst/>
          </a:prstGeom>
        </p:spPr>
        <p:txBody>
          <a:bodyPr/>
          <a:lstStyle/>
          <a:p>
            <a:pPr/>
            <a:r>
              <a:t>(Text: Apocalipsa 20:3)</a:t>
            </a:r>
          </a:p>
          <a:p>
            <a:pPr/>
            <a:r>
              <a:t>Vă aduceți aminte că Apocalipsa 20:3 spune:</a:t>
            </a:r>
          </a:p>
          <a:p>
            <a:pPr/>
            <a:r>
              <a:t>L-a aruncat în Adânc, l-a închis acolo şi a pecetluit intrarea deasupra lui, </a:t>
            </a:r>
          </a:p>
          <a:p>
            <a:p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6" name="Shape 566"/>
          <p:cNvSpPr/>
          <p:nvPr>
            <p:ph type="sldImg"/>
          </p:nvPr>
        </p:nvSpPr>
        <p:spPr>
          <a:prstGeom prst="rect">
            <a:avLst/>
          </a:prstGeom>
        </p:spPr>
        <p:txBody>
          <a:bodyPr/>
          <a:lstStyle/>
          <a:p>
            <a:pPr/>
          </a:p>
        </p:txBody>
      </p:sp>
      <p:sp>
        <p:nvSpPr>
          <p:cNvPr id="567" name="Shape 567"/>
          <p:cNvSpPr/>
          <p:nvPr>
            <p:ph type="body" sz="quarter" idx="1"/>
          </p:nvPr>
        </p:nvSpPr>
        <p:spPr>
          <a:prstGeom prst="rect">
            <a:avLst/>
          </a:prstGeom>
        </p:spPr>
        <p:txBody>
          <a:bodyPr/>
          <a:lstStyle/>
          <a:p>
            <a:pPr/>
            <a:r>
              <a:t>ca să nu mai înşele neamurile, până se vor împlini cei o mie de ani. </a:t>
            </a:r>
          </a:p>
          <a:p>
            <a:p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2" name="Shape 572"/>
          <p:cNvSpPr/>
          <p:nvPr>
            <p:ph type="sldImg"/>
          </p:nvPr>
        </p:nvSpPr>
        <p:spPr>
          <a:prstGeom prst="rect">
            <a:avLst/>
          </a:prstGeom>
        </p:spPr>
        <p:txBody>
          <a:bodyPr/>
          <a:lstStyle/>
          <a:p>
            <a:pPr/>
          </a:p>
        </p:txBody>
      </p:sp>
      <p:sp>
        <p:nvSpPr>
          <p:cNvPr id="573" name="Shape 573"/>
          <p:cNvSpPr/>
          <p:nvPr>
            <p:ph type="body" sz="quarter" idx="1"/>
          </p:nvPr>
        </p:nvSpPr>
        <p:spPr>
          <a:prstGeom prst="rect">
            <a:avLst/>
          </a:prstGeom>
        </p:spPr>
        <p:txBody>
          <a:bodyPr/>
          <a:lstStyle/>
          <a:p>
            <a:pPr/>
            <a:r>
              <a:t>După aceea, trebuie să fie dezlegat pentru puţină vreme.</a:t>
            </a:r>
          </a:p>
          <a:p>
            <a:pPr/>
            <a:r>
              <a:t>Cuvântul grecesc tradus prin „adânc” este „abussos.” De la acest cuvânt provine cuvântul din limba română „abis.”</a:t>
            </a:r>
          </a:p>
          <a:p>
            <a:pPr/>
            <a:r>
              <a:t>„Abussos” este echivalentul cuvântului din limba ebraică folosit în Vechiul testament pentru a descrie lumea înstarea ei haotică înainte de creație.</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8" name="Shape 578"/>
          <p:cNvSpPr/>
          <p:nvPr>
            <p:ph type="sldImg"/>
          </p:nvPr>
        </p:nvSpPr>
        <p:spPr>
          <a:prstGeom prst="rect">
            <a:avLst/>
          </a:prstGeom>
        </p:spPr>
        <p:txBody>
          <a:bodyPr/>
          <a:lstStyle/>
          <a:p>
            <a:pPr/>
          </a:p>
        </p:txBody>
      </p:sp>
      <p:sp>
        <p:nvSpPr>
          <p:cNvPr id="579" name="Shape 579"/>
          <p:cNvSpPr/>
          <p:nvPr>
            <p:ph type="body" sz="quarter" idx="1"/>
          </p:nvPr>
        </p:nvSpPr>
        <p:spPr>
          <a:prstGeom prst="rect">
            <a:avLst/>
          </a:prstGeom>
        </p:spPr>
        <p:txBody>
          <a:bodyPr/>
          <a:lstStyle/>
          <a:p>
            <a:pPr/>
            <a:r>
              <a:t>(Text: Ieremia 4:23)</a:t>
            </a:r>
          </a:p>
          <a:p>
            <a:pPr/>
            <a:r>
              <a:t>Este același cuvânt folosit și în carta lui Ieremia:</a:t>
            </a:r>
          </a:p>
          <a:p>
            <a:pPr/>
            <a:r>
              <a:t>Mă uit la pământ, şi iată că este pustiu şi gol; mă uit la ceruri, şi lumina lor a pierit!</a:t>
            </a:r>
          </a:p>
          <a:p>
            <a:pPr/>
            <a:r>
              <a:t>Ieremia 4:23.</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4" name="Shape 584"/>
          <p:cNvSpPr/>
          <p:nvPr>
            <p:ph type="sldImg"/>
          </p:nvPr>
        </p:nvSpPr>
        <p:spPr>
          <a:prstGeom prst="rect">
            <a:avLst/>
          </a:prstGeom>
        </p:spPr>
        <p:txBody>
          <a:bodyPr/>
          <a:lstStyle/>
          <a:p>
            <a:pPr/>
          </a:p>
        </p:txBody>
      </p:sp>
      <p:sp>
        <p:nvSpPr>
          <p:cNvPr id="585" name="Shape 585"/>
          <p:cNvSpPr/>
          <p:nvPr>
            <p:ph type="body" sz="quarter" idx="1"/>
          </p:nvPr>
        </p:nvSpPr>
        <p:spPr>
          <a:prstGeom prst="rect">
            <a:avLst/>
          </a:prstGeom>
        </p:spPr>
        <p:txBody>
          <a:bodyPr/>
          <a:lstStyle/>
          <a:p>
            <a:pPr/>
            <a:r>
              <a:t>Într-adevăr, această lume, devastată de plăgi și de nimicirea cauzată de a doua venire, va fi un “abussos” sau “adânc.”</a:t>
            </a:r>
          </a:p>
          <a:p>
            <a:pPr/>
            <a:r>
              <a:t>Va fi un loc întunecos! Acum, să observăm ce altceva spune Ieremia despre cum va arăta planeta în timpul mileniului.</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0" name="Shape 590"/>
          <p:cNvSpPr/>
          <p:nvPr>
            <p:ph type="sldImg"/>
          </p:nvPr>
        </p:nvSpPr>
        <p:spPr>
          <a:prstGeom prst="rect">
            <a:avLst/>
          </a:prstGeom>
        </p:spPr>
        <p:txBody>
          <a:bodyPr/>
          <a:lstStyle/>
          <a:p>
            <a:pPr/>
          </a:p>
        </p:txBody>
      </p:sp>
      <p:sp>
        <p:nvSpPr>
          <p:cNvPr id="591" name="Shape 591"/>
          <p:cNvSpPr/>
          <p:nvPr>
            <p:ph type="body" sz="quarter" idx="1"/>
          </p:nvPr>
        </p:nvSpPr>
        <p:spPr>
          <a:prstGeom prst="rect">
            <a:avLst/>
          </a:prstGeom>
        </p:spPr>
        <p:txBody>
          <a:bodyPr/>
          <a:lstStyle/>
          <a:p>
            <a:pPr/>
            <a:r>
              <a:t>(Text: Ieremia 4:24, 25)</a:t>
            </a:r>
          </a:p>
          <a:p>
            <a:pPr/>
            <a:r>
              <a:t>Mă uit la munţi, şi iată că sunt zguduiţi şi toate dealurile se clatină!</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6" name="Shape 596"/>
          <p:cNvSpPr/>
          <p:nvPr>
            <p:ph type="sldImg"/>
          </p:nvPr>
        </p:nvSpPr>
        <p:spPr>
          <a:prstGeom prst="rect">
            <a:avLst/>
          </a:prstGeom>
        </p:spPr>
        <p:txBody>
          <a:bodyPr/>
          <a:lstStyle/>
          <a:p>
            <a:pPr/>
          </a:p>
        </p:txBody>
      </p:sp>
      <p:sp>
        <p:nvSpPr>
          <p:cNvPr id="597" name="Shape 597"/>
          <p:cNvSpPr/>
          <p:nvPr>
            <p:ph type="body" sz="quarter" idx="1"/>
          </p:nvPr>
        </p:nvSpPr>
        <p:spPr>
          <a:prstGeom prst="rect">
            <a:avLst/>
          </a:prstGeom>
        </p:spPr>
        <p:txBody>
          <a:bodyPr/>
          <a:lstStyle/>
          <a:p>
            <a:pPr/>
            <a:r>
              <a:t>Mă uit, şi iată că nu este niciun om şi toate păsările cerurilor au fugit!</a:t>
            </a:r>
          </a:p>
          <a:p>
            <a:pPr/>
            <a:r>
              <a:t>Ieremia 4:24, 25.</a:t>
            </a:r>
          </a:p>
          <a:p>
            <a:pPr/>
            <a:r>
              <a:t>Observați că spune că “nu este nici un om.”</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2" name="Shape 602"/>
          <p:cNvSpPr/>
          <p:nvPr>
            <p:ph type="sldImg"/>
          </p:nvPr>
        </p:nvSpPr>
        <p:spPr>
          <a:prstGeom prst="rect">
            <a:avLst/>
          </a:prstGeom>
        </p:spPr>
        <p:txBody>
          <a:bodyPr/>
          <a:lstStyle/>
          <a:p>
            <a:pPr/>
          </a:p>
        </p:txBody>
      </p:sp>
      <p:sp>
        <p:nvSpPr>
          <p:cNvPr id="603" name="Shape 603"/>
          <p:cNvSpPr/>
          <p:nvPr>
            <p:ph type="body" sz="quarter" idx="1"/>
          </p:nvPr>
        </p:nvSpPr>
        <p:spPr>
          <a:prstGeom prst="rect">
            <a:avLst/>
          </a:prstGeom>
        </p:spPr>
        <p:txBody>
          <a:bodyPr/>
          <a:lstStyle/>
          <a:p>
            <a:pPr/>
            <a:r>
              <a:t>(Text: Ieremia 4:26)</a:t>
            </a:r>
          </a:p>
          <a:p>
            <a:pPr/>
            <a:r>
              <a:t>Și iarăși, Ieremia spune: Mă uit, şi, iată, Carmelul este un pustiu</a:t>
            </a:r>
          </a:p>
          <a:p>
            <a:p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8" name="Shape 608"/>
          <p:cNvSpPr/>
          <p:nvPr>
            <p:ph type="sldImg"/>
          </p:nvPr>
        </p:nvSpPr>
        <p:spPr>
          <a:prstGeom prst="rect">
            <a:avLst/>
          </a:prstGeom>
        </p:spPr>
        <p:txBody>
          <a:bodyPr/>
          <a:lstStyle/>
          <a:p>
            <a:pPr/>
          </a:p>
        </p:txBody>
      </p:sp>
      <p:sp>
        <p:nvSpPr>
          <p:cNvPr id="609" name="Shape 609"/>
          <p:cNvSpPr/>
          <p:nvPr>
            <p:ph type="body" sz="quarter" idx="1"/>
          </p:nvPr>
        </p:nvSpPr>
        <p:spPr>
          <a:prstGeom prst="rect">
            <a:avLst/>
          </a:prstGeom>
        </p:spPr>
        <p:txBody>
          <a:bodyPr/>
          <a:lstStyle/>
          <a:p>
            <a:pPr/>
            <a:r>
              <a:t>şi toate cetăţile sale sunt nimicite înaintea Domnului şi înaintea mâniei Lui aprinse!</a:t>
            </a:r>
          </a:p>
          <a:p>
            <a:pPr/>
            <a:r>
              <a:t>Verses 26, 27.</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(Text: Apocalipsa 20:1-3)</a:t>
            </a:r>
          </a:p>
          <a:p>
            <a:pPr/>
            <a:r>
              <a:t>Apoi am văzut coborându-se din cer un înger care ţinea în mână cheia Adâncului şi un lanţ mare.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4" name="Shape 614"/>
          <p:cNvSpPr/>
          <p:nvPr>
            <p:ph type="sldImg"/>
          </p:nvPr>
        </p:nvSpPr>
        <p:spPr>
          <a:prstGeom prst="rect">
            <a:avLst/>
          </a:prstGeom>
        </p:spPr>
        <p:txBody>
          <a:bodyPr/>
          <a:lstStyle/>
          <a:p>
            <a:pPr/>
          </a:p>
        </p:txBody>
      </p:sp>
      <p:sp>
        <p:nvSpPr>
          <p:cNvPr id="615" name="Shape 615"/>
          <p:cNvSpPr/>
          <p:nvPr>
            <p:ph type="body" sz="quarter" idx="1"/>
          </p:nvPr>
        </p:nvSpPr>
        <p:spPr>
          <a:prstGeom prst="rect">
            <a:avLst/>
          </a:prstGeom>
        </p:spPr>
        <p:txBody>
          <a:bodyPr/>
          <a:lstStyle/>
          <a:p>
            <a:pPr/>
            <a:r>
              <a:t>Cu siguranță acesta va fi un loc foarte înfiorător încare să execuți o pedeapsă de 1000 de ani, nu-i așa?</a:t>
            </a:r>
          </a:p>
          <a:p>
            <a:pPr/>
            <a:r>
              <a:t>Satana și îngerii cei răi nu vor avea nimic altceva de făcut decât să se plimbe încoace și încolo pe această planetă întunecată, singuratică și distrusă și să reflecte asupra rezultatelor răzvrătirii lor împotriva lui Dumnezeu!</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0" name="Shape 620"/>
          <p:cNvSpPr/>
          <p:nvPr>
            <p:ph type="sldImg"/>
          </p:nvPr>
        </p:nvSpPr>
        <p:spPr>
          <a:prstGeom prst="rect">
            <a:avLst/>
          </a:prstGeom>
        </p:spPr>
        <p:txBody>
          <a:bodyPr/>
          <a:lstStyle/>
          <a:p>
            <a:pPr/>
          </a:p>
        </p:txBody>
      </p:sp>
      <p:sp>
        <p:nvSpPr>
          <p:cNvPr id="621" name="Shape 621"/>
          <p:cNvSpPr/>
          <p:nvPr>
            <p:ph type="body" sz="quarter" idx="1"/>
          </p:nvPr>
        </p:nvSpPr>
        <p:spPr>
          <a:prstGeom prst="rect">
            <a:avLst/>
          </a:prstGeom>
        </p:spPr>
        <p:txBody>
          <a:bodyPr/>
          <a:lstStyle/>
          <a:p>
            <a:pPr/>
            <a:r>
              <a:t>Să revedem, așadar, evenimentele care vor avea loc în timpul mileniului:</a:t>
            </a:r>
          </a:p>
          <a:p>
            <a:pPr/>
            <a:r>
              <a:t>1.  Pământul va fi pustiu și distrus total</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6" name="Shape 626"/>
          <p:cNvSpPr/>
          <p:nvPr>
            <p:ph type="sldImg"/>
          </p:nvPr>
        </p:nvSpPr>
        <p:spPr>
          <a:prstGeom prst="rect">
            <a:avLst/>
          </a:prstGeom>
        </p:spPr>
        <p:txBody>
          <a:bodyPr/>
          <a:lstStyle/>
          <a:p>
            <a:pPr/>
          </a:p>
        </p:txBody>
      </p:sp>
      <p:sp>
        <p:nvSpPr>
          <p:cNvPr id="627" name="Shape 627"/>
          <p:cNvSpPr/>
          <p:nvPr>
            <p:ph type="body" sz="quarter" idx="1"/>
          </p:nvPr>
        </p:nvSpPr>
        <p:spPr>
          <a:prstGeom prst="rect">
            <a:avLst/>
          </a:prstGeom>
        </p:spPr>
        <p:txBody>
          <a:bodyPr/>
          <a:lstStyle/>
          <a:p>
            <a:pPr/>
            <a:r>
              <a:t>2. All the unsaved are dead, slain by the brightness of Jesus’ coming.</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2" name="Shape 632"/>
          <p:cNvSpPr/>
          <p:nvPr>
            <p:ph type="sldImg"/>
          </p:nvPr>
        </p:nvSpPr>
        <p:spPr>
          <a:prstGeom prst="rect">
            <a:avLst/>
          </a:prstGeom>
        </p:spPr>
        <p:txBody>
          <a:bodyPr/>
          <a:lstStyle/>
          <a:p>
            <a:pPr/>
          </a:p>
        </p:txBody>
      </p:sp>
      <p:sp>
        <p:nvSpPr>
          <p:cNvPr id="633" name="Shape 633"/>
          <p:cNvSpPr/>
          <p:nvPr>
            <p:ph type="body" sz="quarter" idx="1"/>
          </p:nvPr>
        </p:nvSpPr>
        <p:spPr>
          <a:prstGeom prst="rect">
            <a:avLst/>
          </a:prstGeom>
        </p:spPr>
        <p:txBody>
          <a:bodyPr/>
          <a:lstStyle/>
          <a:p>
            <a:pPr/>
            <a:r>
              <a:t>3. Toți cei mântuiți sunt în ceruri împărățind cu Hristos</a:t>
            </a:r>
          </a:p>
          <a:p>
            <a:p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8" name="Shape 638"/>
          <p:cNvSpPr/>
          <p:nvPr>
            <p:ph type="sldImg"/>
          </p:nvPr>
        </p:nvSpPr>
        <p:spPr>
          <a:prstGeom prst="rect">
            <a:avLst/>
          </a:prstGeom>
        </p:spPr>
        <p:txBody>
          <a:bodyPr/>
          <a:lstStyle/>
          <a:p>
            <a:pPr/>
          </a:p>
        </p:txBody>
      </p:sp>
      <p:sp>
        <p:nvSpPr>
          <p:cNvPr id="639" name="Shape 639"/>
          <p:cNvSpPr/>
          <p:nvPr>
            <p:ph type="body" sz="quarter" idx="1"/>
          </p:nvPr>
        </p:nvSpPr>
        <p:spPr>
          <a:prstGeom prst="rect">
            <a:avLst/>
          </a:prstGeom>
        </p:spPr>
        <p:txBody>
          <a:bodyPr/>
          <a:lstStyle/>
          <a:p>
            <a:pPr/>
            <a:r>
              <a:t>4. Satana este legat pe această planetă întunecată și pustie pentru a reflecta la răzvrătirea sa.</a:t>
            </a:r>
          </a:p>
          <a:p>
            <a:pPr/>
          </a:p>
          <a:p>
            <a:pPr/>
          </a:p>
          <a:p>
            <a:p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4" name="Shape 644"/>
          <p:cNvSpPr/>
          <p:nvPr>
            <p:ph type="sldImg"/>
          </p:nvPr>
        </p:nvSpPr>
        <p:spPr>
          <a:prstGeom prst="rect">
            <a:avLst/>
          </a:prstGeom>
        </p:spPr>
        <p:txBody>
          <a:bodyPr/>
          <a:lstStyle/>
          <a:p>
            <a:pPr/>
          </a:p>
        </p:txBody>
      </p:sp>
      <p:sp>
        <p:nvSpPr>
          <p:cNvPr id="645" name="Shape 645"/>
          <p:cNvSpPr/>
          <p:nvPr>
            <p:ph type="body" sz="quarter" idx="1"/>
          </p:nvPr>
        </p:nvSpPr>
        <p:spPr>
          <a:prstGeom prst="rect">
            <a:avLst/>
          </a:prstGeom>
        </p:spPr>
        <p:txBody>
          <a:bodyPr/>
          <a:lstStyle/>
          <a:p>
            <a:pPr/>
            <a:r>
              <a:t>Se va schimba Satana?</a:t>
            </a:r>
          </a:p>
          <a:p>
            <a:pPr/>
            <a:r>
              <a:t>Dar îngerii pe care el i-a condus în această răscoală?</a:t>
            </a:r>
          </a:p>
          <a:p>
            <a:pPr/>
            <a:r>
              <a:t>Își vor schimba ei inimile?</a:t>
            </a:r>
          </a:p>
          <a:p>
            <a:pPr/>
            <a:r>
              <a:t>Mileniul va demostra întregului univers că diavolul, îngerii săi și cei care au ales să îi urmeze vor lua aceleași decizii și vor alege același stăpân dacă li s-ar da o a doua șansă.</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0" name="Shape 650"/>
          <p:cNvSpPr/>
          <p:nvPr>
            <p:ph type="sldImg"/>
          </p:nvPr>
        </p:nvSpPr>
        <p:spPr>
          <a:prstGeom prst="rect">
            <a:avLst/>
          </a:prstGeom>
        </p:spPr>
        <p:txBody>
          <a:bodyPr/>
          <a:lstStyle/>
          <a:p>
            <a:pPr/>
          </a:p>
        </p:txBody>
      </p:sp>
      <p:sp>
        <p:nvSpPr>
          <p:cNvPr id="651" name="Shape 651"/>
          <p:cNvSpPr/>
          <p:nvPr>
            <p:ph type="body" sz="quarter" idx="1"/>
          </p:nvPr>
        </p:nvSpPr>
        <p:spPr>
          <a:prstGeom prst="rect">
            <a:avLst/>
          </a:prstGeom>
        </p:spPr>
        <p:txBody>
          <a:bodyPr/>
          <a:lstStyle/>
          <a:p>
            <a:pPr/>
            <a:r>
              <a:t>Ei ar respinge planul de mântuire chiar dacă ar avea o mie de șanse să îl accepte.</a:t>
            </a:r>
          </a:p>
          <a:p>
            <a:pPr/>
            <a:r>
              <a:t>Ce spune Biblia despre alegerea lor?</a:t>
            </a:r>
          </a:p>
          <a:p>
            <a:p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6" name="Shape 656"/>
          <p:cNvSpPr/>
          <p:nvPr>
            <p:ph type="sldImg"/>
          </p:nvPr>
        </p:nvSpPr>
        <p:spPr>
          <a:prstGeom prst="rect">
            <a:avLst/>
          </a:prstGeom>
        </p:spPr>
        <p:txBody>
          <a:bodyPr/>
          <a:lstStyle/>
          <a:p>
            <a:pPr/>
          </a:p>
        </p:txBody>
      </p:sp>
      <p:sp>
        <p:nvSpPr>
          <p:cNvPr id="657" name="Shape 657"/>
          <p:cNvSpPr/>
          <p:nvPr>
            <p:ph type="body" sz="quarter" idx="1"/>
          </p:nvPr>
        </p:nvSpPr>
        <p:spPr>
          <a:prstGeom prst="rect">
            <a:avLst/>
          </a:prstGeom>
        </p:spPr>
        <p:txBody>
          <a:bodyPr/>
          <a:lstStyle/>
          <a:p>
            <a:pPr/>
            <a:r>
              <a:t>(Text: Apocalipsa 20:7, 8)</a:t>
            </a:r>
          </a:p>
          <a:p>
            <a:pPr/>
            <a:r>
              <a:t>Răspunsul îl aflăm în Apocalipsa 20:7, 8: Când se vor împlini cei o mie de ani, Satana va fi dezlegat</a:t>
            </a:r>
          </a:p>
          <a:p>
            <a:p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2" name="Shape 662"/>
          <p:cNvSpPr/>
          <p:nvPr>
            <p:ph type="sldImg"/>
          </p:nvPr>
        </p:nvSpPr>
        <p:spPr>
          <a:prstGeom prst="rect">
            <a:avLst/>
          </a:prstGeom>
        </p:spPr>
        <p:txBody>
          <a:bodyPr/>
          <a:lstStyle/>
          <a:p>
            <a:pPr/>
          </a:p>
        </p:txBody>
      </p:sp>
      <p:sp>
        <p:nvSpPr>
          <p:cNvPr id="663" name="Shape 663"/>
          <p:cNvSpPr/>
          <p:nvPr>
            <p:ph type="body" sz="quarter" idx="1"/>
          </p:nvPr>
        </p:nvSpPr>
        <p:spPr>
          <a:prstGeom prst="rect">
            <a:avLst/>
          </a:prstGeom>
        </p:spPr>
        <p:txBody>
          <a:bodyPr/>
          <a:lstStyle/>
          <a:p>
            <a:pPr/>
            <a:r>
              <a:t>și va ieşi din temniţa lui ca să înşele neamurile care sunt în cele patru colţuri ale pământului ... </a:t>
            </a:r>
          </a:p>
          <a:p>
            <a:p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8" name="Shape 668"/>
          <p:cNvSpPr/>
          <p:nvPr>
            <p:ph type="sldImg"/>
          </p:nvPr>
        </p:nvSpPr>
        <p:spPr>
          <a:prstGeom prst="rect">
            <a:avLst/>
          </a:prstGeom>
        </p:spPr>
        <p:txBody>
          <a:bodyPr/>
          <a:lstStyle/>
          <a:p>
            <a:pPr/>
          </a:p>
        </p:txBody>
      </p:sp>
      <p:sp>
        <p:nvSpPr>
          <p:cNvPr id="669" name="Shape 669"/>
          <p:cNvSpPr/>
          <p:nvPr>
            <p:ph type="body" sz="quarter" idx="1"/>
          </p:nvPr>
        </p:nvSpPr>
        <p:spPr>
          <a:prstGeom prst="rect">
            <a:avLst/>
          </a:prstGeom>
        </p:spPr>
        <p:txBody>
          <a:bodyPr/>
          <a:lstStyle/>
          <a:p>
            <a:pPr/>
            <a:r>
              <a:t>ca să-i adune pentru război. Numărul lor va fi ca nisipul mării.</a:t>
            </a:r>
          </a:p>
          <a:p>
            <a:pPr/>
            <a:r>
              <a:t>Apocalipsa 20:7, 8.</a:t>
            </a:r>
          </a:p>
          <a:p>
            <a:pPr/>
            <a:r>
              <a:t>Poate că te întrebi de unde vor veni toți acești oameni care vor fi în acest război.</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El a pus mâna pe balaur, pe şarpele cel vechi, care este Diavolul şi Satana, şi l-a legat pentru o mie de ani.</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4" name="Shape 674"/>
          <p:cNvSpPr/>
          <p:nvPr>
            <p:ph type="sldImg"/>
          </p:nvPr>
        </p:nvSpPr>
        <p:spPr>
          <a:prstGeom prst="rect">
            <a:avLst/>
          </a:prstGeom>
        </p:spPr>
        <p:txBody>
          <a:bodyPr/>
          <a:lstStyle/>
          <a:p>
            <a:pPr/>
          </a:p>
        </p:txBody>
      </p:sp>
      <p:sp>
        <p:nvSpPr>
          <p:cNvPr id="675" name="Shape 675"/>
          <p:cNvSpPr/>
          <p:nvPr>
            <p:ph type="body" sz="quarter" idx="1"/>
          </p:nvPr>
        </p:nvSpPr>
        <p:spPr>
          <a:prstGeom prst="rect">
            <a:avLst/>
          </a:prstGeom>
        </p:spPr>
        <p:txBody>
          <a:bodyPr/>
          <a:lstStyle/>
          <a:p>
            <a:pPr/>
            <a:r>
              <a:t>(Text: Apocalipsa 20:5)</a:t>
            </a:r>
          </a:p>
          <a:p>
            <a:pPr/>
            <a:r>
              <a:t>Aduceți-vă aminte că în Apocalipsa 20:5 am citit că: Ceilalţi morţi n-au înviat până nu s-au sfârşit cei o mie de ani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0" name="Shape 680"/>
          <p:cNvSpPr/>
          <p:nvPr>
            <p:ph type="sldImg"/>
          </p:nvPr>
        </p:nvSpPr>
        <p:spPr>
          <a:prstGeom prst="rect">
            <a:avLst/>
          </a:prstGeom>
        </p:spPr>
        <p:txBody>
          <a:bodyPr/>
          <a:lstStyle/>
          <a:p>
            <a:pPr/>
          </a:p>
        </p:txBody>
      </p:sp>
      <p:sp>
        <p:nvSpPr>
          <p:cNvPr id="681" name="Shape 681"/>
          <p:cNvSpPr/>
          <p:nvPr>
            <p:ph type="body" sz="quarter" idx="1"/>
          </p:nvPr>
        </p:nvSpPr>
        <p:spPr>
          <a:prstGeom prst="rect">
            <a:avLst/>
          </a:prstGeom>
        </p:spPr>
        <p:txBody>
          <a:bodyPr/>
          <a:lstStyle/>
          <a:p>
            <a:pPr/>
            <a:r>
              <a:t>Într-adevăr, ceilalți morți, sau morții care nu au fost mântuiți, sunt aduși la viață la învierea pentru judecată de la sfârșitul mileniului.</a:t>
            </a:r>
          </a:p>
          <a:p>
            <a:pPr/>
            <a:r>
              <a:t>Ce priveliște va fi aceea, când îi vom vedea pe toți cei nelegiuiți readuși la viață – o mare mulțime a tuturor celor nelegiuți din timpul lui Adam și până la a doua venire.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6" name="Shape 686"/>
          <p:cNvSpPr/>
          <p:nvPr>
            <p:ph type="sldImg"/>
          </p:nvPr>
        </p:nvSpPr>
        <p:spPr>
          <a:prstGeom prst="rect">
            <a:avLst/>
          </a:prstGeom>
        </p:spPr>
        <p:txBody>
          <a:bodyPr/>
          <a:lstStyle/>
          <a:p>
            <a:pPr/>
          </a:p>
        </p:txBody>
      </p:sp>
      <p:sp>
        <p:nvSpPr>
          <p:cNvPr id="687" name="Shape 687"/>
          <p:cNvSpPr/>
          <p:nvPr>
            <p:ph type="body" sz="quarter" idx="1"/>
          </p:nvPr>
        </p:nvSpPr>
        <p:spPr>
          <a:prstGeom prst="rect">
            <a:avLst/>
          </a:prstGeom>
        </p:spPr>
        <p:txBody>
          <a:bodyPr/>
          <a:lstStyle/>
          <a:p>
            <a:pPr/>
            <a:r>
              <a:t>(Text: Apocalipsa 20:8)</a:t>
            </a:r>
          </a:p>
          <a:p>
            <a:pPr/>
            <a:r>
              <a:t>Ioan spune că: ... Numărul lor va fi ca nisipul mării.</a:t>
            </a:r>
          </a:p>
          <a:p>
            <a:pPr/>
            <a:r>
              <a:t>Apocalipsa 20:8.</a:t>
            </a:r>
          </a:p>
          <a:p>
            <a:pPr/>
          </a:p>
          <a:p>
            <a:p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2" name="Shape 692"/>
          <p:cNvSpPr/>
          <p:nvPr>
            <p:ph type="sldImg"/>
          </p:nvPr>
        </p:nvSpPr>
        <p:spPr>
          <a:prstGeom prst="rect">
            <a:avLst/>
          </a:prstGeom>
        </p:spPr>
        <p:txBody>
          <a:bodyPr/>
          <a:lstStyle/>
          <a:p>
            <a:pPr/>
          </a:p>
        </p:txBody>
      </p:sp>
      <p:sp>
        <p:nvSpPr>
          <p:cNvPr id="693" name="Shape 693"/>
          <p:cNvSpPr/>
          <p:nvPr>
            <p:ph type="body" sz="quarter" idx="1"/>
          </p:nvPr>
        </p:nvSpPr>
        <p:spPr>
          <a:prstGeom prst="rect">
            <a:avLst/>
          </a:prstGeom>
        </p:spPr>
        <p:txBody>
          <a:bodyPr/>
          <a:lstStyle/>
          <a:p>
            <a:pPr/>
            <a:r>
              <a:t>În același timp, Cetatea Sfântă, Noul Ierusalim, în care vor fi Hristos și cei mântuiți, coboară pe pământ la sfârștul mileniului!</a:t>
            </a:r>
          </a:p>
          <a:p>
            <a:pPr/>
            <a:r>
              <a:t>Cetatea va deveni ținta mâniei lui Satana, pentru că Biblia spune:</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8" name="Shape 698"/>
          <p:cNvSpPr/>
          <p:nvPr>
            <p:ph type="sldImg"/>
          </p:nvPr>
        </p:nvSpPr>
        <p:spPr>
          <a:prstGeom prst="rect">
            <a:avLst/>
          </a:prstGeom>
        </p:spPr>
        <p:txBody>
          <a:bodyPr/>
          <a:lstStyle/>
          <a:p>
            <a:pPr/>
          </a:p>
        </p:txBody>
      </p:sp>
      <p:sp>
        <p:nvSpPr>
          <p:cNvPr id="699" name="Shape 699"/>
          <p:cNvSpPr/>
          <p:nvPr>
            <p:ph type="body" sz="quarter" idx="1"/>
          </p:nvPr>
        </p:nvSpPr>
        <p:spPr>
          <a:prstGeom prst="rect">
            <a:avLst/>
          </a:prstGeom>
        </p:spPr>
        <p:txBody>
          <a:bodyPr/>
          <a:lstStyle/>
          <a:p>
            <a:pPr/>
            <a:r>
              <a:t>(Text: Apocalipsa 20:7, 8)</a:t>
            </a:r>
          </a:p>
          <a:p>
            <a:pPr/>
            <a:r>
              <a:t>Când se vor împlini cei o mie de ani, Satana va fi dezlegat</a:t>
            </a:r>
          </a:p>
          <a:p>
            <a:p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4" name="Shape 704"/>
          <p:cNvSpPr/>
          <p:nvPr>
            <p:ph type="sldImg"/>
          </p:nvPr>
        </p:nvSpPr>
        <p:spPr>
          <a:prstGeom prst="rect">
            <a:avLst/>
          </a:prstGeom>
        </p:spPr>
        <p:txBody>
          <a:bodyPr/>
          <a:lstStyle/>
          <a:p>
            <a:pPr/>
          </a:p>
        </p:txBody>
      </p:sp>
      <p:sp>
        <p:nvSpPr>
          <p:cNvPr id="705" name="Shape 705"/>
          <p:cNvSpPr/>
          <p:nvPr>
            <p:ph type="body" sz="quarter" idx="1"/>
          </p:nvPr>
        </p:nvSpPr>
        <p:spPr>
          <a:prstGeom prst="rect">
            <a:avLst/>
          </a:prstGeom>
        </p:spPr>
        <p:txBody>
          <a:bodyPr/>
          <a:lstStyle/>
          <a:p>
            <a:pPr/>
            <a:r>
              <a:t>şi va ieşi din temniţa lui ca să înşele neamurile care sunt în cele patru colţuri ale pământului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0" name="Shape 710"/>
          <p:cNvSpPr/>
          <p:nvPr>
            <p:ph type="sldImg"/>
          </p:nvPr>
        </p:nvSpPr>
        <p:spPr>
          <a:prstGeom prst="rect">
            <a:avLst/>
          </a:prstGeom>
        </p:spPr>
        <p:txBody>
          <a:bodyPr/>
          <a:lstStyle/>
          <a:p>
            <a:pPr/>
          </a:p>
        </p:txBody>
      </p:sp>
      <p:sp>
        <p:nvSpPr>
          <p:cNvPr id="711" name="Shape 711"/>
          <p:cNvSpPr/>
          <p:nvPr>
            <p:ph type="body" sz="quarter" idx="1"/>
          </p:nvPr>
        </p:nvSpPr>
        <p:spPr>
          <a:prstGeom prst="rect">
            <a:avLst/>
          </a:prstGeom>
        </p:spPr>
        <p:txBody>
          <a:bodyPr/>
          <a:lstStyle/>
          <a:p>
            <a:pPr/>
            <a:r>
              <a:t>ca să-i adune pentru război. Nuărul lor va fi ca nisipul mării.</a:t>
            </a:r>
          </a:p>
          <a:p>
            <a:pPr/>
            <a:r>
              <a:t>Apocalipsa 20:7, 8.</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6" name="Shape 716"/>
          <p:cNvSpPr/>
          <p:nvPr>
            <p:ph type="sldImg"/>
          </p:nvPr>
        </p:nvSpPr>
        <p:spPr>
          <a:prstGeom prst="rect">
            <a:avLst/>
          </a:prstGeom>
        </p:spPr>
        <p:txBody>
          <a:bodyPr/>
          <a:lstStyle/>
          <a:p>
            <a:pPr/>
          </a:p>
        </p:txBody>
      </p:sp>
      <p:sp>
        <p:nvSpPr>
          <p:cNvPr id="717" name="Shape 717"/>
          <p:cNvSpPr/>
          <p:nvPr>
            <p:ph type="body" sz="quarter" idx="1"/>
          </p:nvPr>
        </p:nvSpPr>
        <p:spPr>
          <a:prstGeom prst="rect">
            <a:avLst/>
          </a:prstGeom>
        </p:spPr>
        <p:txBody>
          <a:bodyPr/>
          <a:lstStyle/>
          <a:p>
            <a:pPr/>
            <a:r>
              <a:t>Acum Satana și îngerii săi cei răi vor cutreiera din nou fața întregului pământ ca să înșele pe cei nelegiuiți!</a:t>
            </a:r>
          </a:p>
          <a:p>
            <a:pPr/>
            <a:r>
              <a:t>Iarăși, cei ce nu vor fi mântuiți îl vor alege pe Satana ca lider al lor.</a:t>
            </a:r>
          </a:p>
          <a:p>
            <a:pPr/>
            <a:r>
              <a:t>Ei nu s-au schimbat deloc!</a:t>
            </a:r>
          </a:p>
          <a:p>
            <a:pPr/>
            <a:r>
              <a:t>Diavolul îi va uni într-o oaste uriașă care va porni să cucerească Noul Ierusalim prin forță.</a:t>
            </a:r>
          </a:p>
          <a:p>
            <a:pPr/>
            <a:r>
              <a:t>Aceasta va fi ultima bătătlie de pe pământ!</a:t>
            </a:r>
          </a:p>
          <a:p>
            <a:pPr/>
            <a:r>
              <a:t>Această armată puternică va înainta spre cetate sub conducerea îngerului rebel!</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2" name="Shape 722"/>
          <p:cNvSpPr/>
          <p:nvPr>
            <p:ph type="sldImg"/>
          </p:nvPr>
        </p:nvSpPr>
        <p:spPr>
          <a:prstGeom prst="rect">
            <a:avLst/>
          </a:prstGeom>
        </p:spPr>
        <p:txBody>
          <a:bodyPr/>
          <a:lstStyle/>
          <a:p>
            <a:pPr/>
          </a:p>
        </p:txBody>
      </p:sp>
      <p:sp>
        <p:nvSpPr>
          <p:cNvPr id="723" name="Shape 723"/>
          <p:cNvSpPr/>
          <p:nvPr>
            <p:ph type="body" sz="quarter" idx="1"/>
          </p:nvPr>
        </p:nvSpPr>
        <p:spPr>
          <a:prstGeom prst="rect">
            <a:avLst/>
          </a:prstGeom>
        </p:spPr>
        <p:txBody>
          <a:bodyPr/>
          <a:lstStyle/>
          <a:p>
            <a:pPr/>
            <a:r>
              <a:t>Să vedem ce spune Biblia că se va întâmpla:</a:t>
            </a:r>
          </a:p>
          <a:p>
            <a:pPr/>
            <a:r>
              <a:t>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8" name="Shape 728"/>
          <p:cNvSpPr/>
          <p:nvPr>
            <p:ph type="sldImg"/>
          </p:nvPr>
        </p:nvSpPr>
        <p:spPr>
          <a:prstGeom prst="rect">
            <a:avLst/>
          </a:prstGeom>
        </p:spPr>
        <p:txBody>
          <a:bodyPr/>
          <a:lstStyle/>
          <a:p>
            <a:pPr/>
          </a:p>
        </p:txBody>
      </p:sp>
      <p:sp>
        <p:nvSpPr>
          <p:cNvPr id="729" name="Shape 729"/>
          <p:cNvSpPr/>
          <p:nvPr>
            <p:ph type="body" sz="quarter" idx="1"/>
          </p:nvPr>
        </p:nvSpPr>
        <p:spPr>
          <a:prstGeom prst="rect">
            <a:avLst/>
          </a:prstGeom>
        </p:spPr>
        <p:txBody>
          <a:bodyPr/>
          <a:lstStyle/>
          <a:p>
            <a:pPr/>
            <a:r>
              <a:t>(Text: Apocalipsa 20:9)</a:t>
            </a:r>
          </a:p>
          <a:p>
            <a:pPr/>
            <a:r>
              <a:t>Şi ei s-au suit pe faţa pământului şi au înconjurat tabăra sfinţilor şi cetatea preaiubită. </a:t>
            </a:r>
          </a:p>
          <a:p>
            <a:p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990600" y="1282700"/>
            <a:ext cx="8178800" cy="2578100"/>
          </a:xfrm>
          <a:prstGeom prst="rect">
            <a:avLst/>
          </a:prstGeom>
        </p:spPr>
        <p:txBody>
          <a:bodyPr anchor="b"/>
          <a:lstStyle/>
          <a:p>
            <a:pPr/>
            <a:r>
              <a:t>Title Text</a:t>
            </a:r>
          </a:p>
        </p:txBody>
      </p:sp>
      <p:sp>
        <p:nvSpPr>
          <p:cNvPr id="12" name="Shape 12"/>
          <p:cNvSpPr/>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87" name="Shape 87"/>
          <p:cNvSpPr/>
          <p:nvPr>
            <p:ph type="pic" sz="half" idx="13"/>
          </p:nvPr>
        </p:nvSpPr>
        <p:spPr>
          <a:xfrm>
            <a:off x="5257800" y="1193800"/>
            <a:ext cx="3911600" cy="5219700"/>
          </a:xfrm>
          <a:prstGeom prst="rect">
            <a:avLst/>
          </a:prstGeom>
        </p:spPr>
        <p:txBody>
          <a:bodyPr lIns="91439" tIns="45719" rIns="91439" bIns="45719" anchor="t"/>
          <a:lstStyle/>
          <a:p>
            <a:pPr/>
          </a:p>
        </p:txBody>
      </p:sp>
      <p:sp>
        <p:nvSpPr>
          <p:cNvPr id="88" name="Shape 88"/>
          <p:cNvSpPr/>
          <p:nvPr>
            <p:ph type="title"/>
          </p:nvPr>
        </p:nvSpPr>
        <p:spPr>
          <a:xfrm>
            <a:off x="495300" y="1193800"/>
            <a:ext cx="4584700" cy="2578100"/>
          </a:xfrm>
          <a:prstGeom prst="rect">
            <a:avLst/>
          </a:prstGeom>
        </p:spPr>
        <p:txBody>
          <a:bodyPr anchor="b"/>
          <a:lstStyle>
            <a:lvl1pPr>
              <a:defRPr sz="5400"/>
            </a:lvl1pPr>
          </a:lstStyle>
          <a:p>
            <a:pPr/>
            <a:r>
              <a:t>Title Text</a:t>
            </a:r>
          </a:p>
        </p:txBody>
      </p:sp>
      <p:sp>
        <p:nvSpPr>
          <p:cNvPr id="89" name="Shape 89"/>
          <p:cNvSpPr/>
          <p:nvPr>
            <p:ph type="body" sz="quarter" idx="1"/>
          </p:nvPr>
        </p:nvSpPr>
        <p:spPr>
          <a:xfrm>
            <a:off x="495300" y="38354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90" name="Shape 9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7" name="Shape 97"/>
          <p:cNvSpPr/>
          <p:nvPr>
            <p:ph type="pic" sz="half" idx="13"/>
          </p:nvPr>
        </p:nvSpPr>
        <p:spPr>
          <a:xfrm>
            <a:off x="5473700" y="1193800"/>
            <a:ext cx="3467100" cy="4626553"/>
          </a:xfrm>
          <a:prstGeom prst="rect">
            <a:avLst/>
          </a:prstGeom>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Shape 98"/>
          <p:cNvSpPr/>
          <p:nvPr>
            <p:ph type="title"/>
          </p:nvPr>
        </p:nvSpPr>
        <p:spPr>
          <a:xfrm>
            <a:off x="495300" y="1193800"/>
            <a:ext cx="4584700" cy="2578100"/>
          </a:xfrm>
          <a:prstGeom prst="rect">
            <a:avLst/>
          </a:prstGeom>
        </p:spPr>
        <p:txBody>
          <a:bodyPr anchor="b"/>
          <a:lstStyle>
            <a:lvl1pPr>
              <a:defRPr sz="5400"/>
            </a:lvl1pPr>
          </a:lstStyle>
          <a:p>
            <a:pPr/>
            <a:r>
              <a:t>Title Text</a:t>
            </a:r>
          </a:p>
        </p:txBody>
      </p:sp>
      <p:sp>
        <p:nvSpPr>
          <p:cNvPr id="99" name="Shape 99"/>
          <p:cNvSpPr/>
          <p:nvPr>
            <p:ph type="body" sz="quarter" idx="1"/>
          </p:nvPr>
        </p:nvSpPr>
        <p:spPr>
          <a:xfrm>
            <a:off x="495300" y="38354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107" name="Shape 107"/>
          <p:cNvSpPr/>
          <p:nvPr>
            <p:ph type="pic" sz="quarter" idx="13"/>
          </p:nvPr>
        </p:nvSpPr>
        <p:spPr>
          <a:xfrm>
            <a:off x="5537200" y="2159000"/>
            <a:ext cx="3352800" cy="4474029"/>
          </a:xfrm>
          <a:prstGeom prst="rect">
            <a:avLst/>
          </a:prstGeom>
        </p:spPr>
        <p:txBody>
          <a:bodyPr lIns="91439" tIns="45719" rIns="91439" bIns="45719" anchor="t"/>
          <a:lstStyle/>
          <a:p>
            <a:pPr/>
          </a:p>
        </p:txBody>
      </p:sp>
      <p:sp>
        <p:nvSpPr>
          <p:cNvPr id="108" name="Shape 108"/>
          <p:cNvSpPr/>
          <p:nvPr>
            <p:ph type="title"/>
          </p:nvPr>
        </p:nvSpPr>
        <p:spPr>
          <a:prstGeom prst="rect">
            <a:avLst/>
          </a:prstGeom>
        </p:spPr>
        <p:txBody>
          <a:bodyPr/>
          <a:lstStyle/>
          <a:p>
            <a:pPr/>
            <a:r>
              <a:t>Title Text</a:t>
            </a:r>
          </a:p>
        </p:txBody>
      </p:sp>
      <p:sp>
        <p:nvSpPr>
          <p:cNvPr id="109" name="Shape 109"/>
          <p:cNvSpPr/>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7" name="Shape 117"/>
          <p:cNvSpPr/>
          <p:nvPr>
            <p:ph type="title"/>
          </p:nvPr>
        </p:nvSpPr>
        <p:spPr>
          <a:prstGeom prst="rect">
            <a:avLst/>
          </a:prstGeom>
        </p:spPr>
        <p:txBody>
          <a:bodyPr/>
          <a:lstStyle/>
          <a:p>
            <a:pPr/>
            <a:r>
              <a:t>Title Text</a:t>
            </a:r>
          </a:p>
        </p:txBody>
      </p:sp>
      <p:sp>
        <p:nvSpPr>
          <p:cNvPr id="118" name="Shape 118"/>
          <p:cNvSpPr/>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p>
            <a:pPr/>
            <a:r>
              <a:t>Title Text</a:t>
            </a:r>
          </a:p>
        </p:txBody>
      </p:sp>
      <p:sp>
        <p:nvSpPr>
          <p:cNvPr id="127" name="Shape 127"/>
          <p:cNvSpPr/>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Shape 29"/>
          <p:cNvSpPr/>
          <p:nvPr>
            <p:ph type="title"/>
          </p:nvPr>
        </p:nvSpPr>
        <p:spPr>
          <a:prstGeom prst="rect">
            <a:avLst/>
          </a:prstGeom>
        </p:spPr>
        <p:txBody>
          <a:bodyPr/>
          <a:lstStyle/>
          <a:p>
            <a:pPr/>
            <a:r>
              <a:t>Title Text</a:t>
            </a:r>
          </a:p>
        </p:txBody>
      </p:sp>
      <p:sp>
        <p:nvSpPr>
          <p:cNvPr id="30" name="Shape 30"/>
          <p:cNvSpPr/>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Shape 38"/>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hape 3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hape 4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Shape 53"/>
          <p:cNvSpPr/>
          <p:nvPr>
            <p:ph type="title"/>
          </p:nvPr>
        </p:nvSpPr>
        <p:spPr>
          <a:prstGeom prst="rect">
            <a:avLst/>
          </a:prstGeom>
        </p:spPr>
        <p:txBody>
          <a:bodyPr/>
          <a:lstStyle/>
          <a:p>
            <a:pPr/>
            <a:r>
              <a:t>Title Text</a:t>
            </a:r>
          </a:p>
        </p:txBody>
      </p:sp>
      <p:sp>
        <p:nvSpPr>
          <p:cNvPr id="54" name="Shape 5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Shape 61"/>
          <p:cNvSpPr/>
          <p:nvPr>
            <p:ph type="title"/>
          </p:nvPr>
        </p:nvSpPr>
        <p:spPr>
          <a:xfrm>
            <a:off x="990600" y="2324100"/>
            <a:ext cx="8178800" cy="2971800"/>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69" name="Shape 69"/>
          <p:cNvSpPr/>
          <p:nvPr>
            <p:ph type="pic" sz="half" idx="13"/>
          </p:nvPr>
        </p:nvSpPr>
        <p:spPr>
          <a:xfrm>
            <a:off x="2489200" y="1079500"/>
            <a:ext cx="5181600" cy="3886200"/>
          </a:xfrm>
          <a:prstGeom prst="rect">
            <a:avLst/>
          </a:prstGeom>
        </p:spPr>
        <p:txBody>
          <a:bodyPr lIns="91439" tIns="45719" rIns="91439" bIns="45719" anchor="t"/>
          <a:lstStyle/>
          <a:p>
            <a:pPr/>
          </a:p>
        </p:txBody>
      </p:sp>
      <p:sp>
        <p:nvSpPr>
          <p:cNvPr id="70" name="Shape 70"/>
          <p:cNvSpPr/>
          <p:nvPr>
            <p:ph type="title"/>
          </p:nvPr>
        </p:nvSpPr>
        <p:spPr>
          <a:xfrm>
            <a:off x="990600" y="5753100"/>
            <a:ext cx="8178800" cy="1333500"/>
          </a:xfrm>
          <a:prstGeom prst="rect">
            <a:avLst/>
          </a:prstGeom>
        </p:spPr>
        <p:txBody>
          <a:bodyPr/>
          <a:lstStyle/>
          <a:p>
            <a:pPr/>
            <a:r>
              <a:t>Title Text</a:t>
            </a:r>
          </a:p>
        </p:txBody>
      </p:sp>
      <p:sp>
        <p:nvSpPr>
          <p:cNvPr id="71" name="Shape 7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Shape 78"/>
          <p:cNvSpPr/>
          <p:nvPr>
            <p:ph type="pic" sz="half" idx="13"/>
          </p:nvPr>
        </p:nvSpPr>
        <p:spPr>
          <a:xfrm>
            <a:off x="2489200" y="1079500"/>
            <a:ext cx="5181600" cy="3886200"/>
          </a:xfrm>
          <a:prstGeom prst="rect">
            <a:avLst/>
          </a:prstGeom>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Shape 79"/>
          <p:cNvSpPr/>
          <p:nvPr>
            <p:ph type="title"/>
          </p:nvPr>
        </p:nvSpPr>
        <p:spPr>
          <a:xfrm>
            <a:off x="990600" y="5753100"/>
            <a:ext cx="8178800" cy="1333500"/>
          </a:xfrm>
          <a:prstGeom prst="rect">
            <a:avLst/>
          </a:prstGeom>
        </p:spPr>
        <p:txBody>
          <a:bodyPr/>
          <a:lstStyle/>
          <a:p>
            <a:pPr/>
            <a:r>
              <a:t>Title Text</a:t>
            </a:r>
          </a:p>
        </p:txBody>
      </p:sp>
      <p:sp>
        <p:nvSpPr>
          <p:cNvPr id="80" name="Shape 8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hape 4"/>
          <p:cNvSpPr/>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5pPr>
      <a:lvl6pPr marL="16205200" marR="0" indent="-142240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6pPr>
      <a:lvl7pPr marL="16548100" marR="0" indent="-142240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7pPr>
      <a:lvl8pPr marL="16891000" marR="0" indent="-142240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8pPr>
      <a:lvl9pPr marL="17233900" marR="0" indent="-142240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00.jpe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01.jpeg"/></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02.jpeg"/></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03.jpeg"/></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04.jpeg"/></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05.jpeg"/></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06.jpeg"/></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07.jpeg"/></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08.jpeg"/></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09.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10.jpeg"/></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11.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1.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2.jpe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jpe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6.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7.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8.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9.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0.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1.jpe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2.jpe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3.jpe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4.jpe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5.jpe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6.jpe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7.jpe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8.jpe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9.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0.jpe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1.jpe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2.jpe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3.jpe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4.jpe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5.jpe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6.jpe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7.jpe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8.jpe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79.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0.jpe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81.jpe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82.jpe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83.jpe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4.jpe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5.jpe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6.jpe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87.jpe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88.jpe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9.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90.jpe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91.jpe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92.jpe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93.jpe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4.jpe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95.jpe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96.jpe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97.jpe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98.jpe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ctrTitle"/>
          </p:nvPr>
        </p:nvSpPr>
        <p:spPr>
          <a:prstGeom prst="rect">
            <a:avLst/>
          </a:prstGeom>
        </p:spPr>
        <p:txBody>
          <a:bodyPr/>
          <a:lstStyle/>
          <a:p>
            <a:pPr/>
          </a:p>
        </p:txBody>
      </p:sp>
      <p:sp>
        <p:nvSpPr>
          <p:cNvPr id="138" name="Shape 138"/>
          <p:cNvSpPr/>
          <p:nvPr>
            <p:ph type="subTitle" sz="quarter" idx="1"/>
          </p:nvPr>
        </p:nvSpPr>
        <p:spPr>
          <a:prstGeom prst="rect">
            <a:avLst/>
          </a:prstGeom>
        </p:spPr>
        <p:txBody>
          <a:bodyPr/>
          <a:lstStyle/>
          <a:p>
            <a:pPr/>
          </a:p>
        </p:txBody>
      </p:sp>
      <p:pic>
        <p:nvPicPr>
          <p:cNvPr id="139" name="24-00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title"/>
          </p:nvPr>
        </p:nvSpPr>
        <p:spPr>
          <a:prstGeom prst="rect">
            <a:avLst/>
          </a:prstGeom>
        </p:spPr>
        <p:txBody>
          <a:bodyPr/>
          <a:lstStyle/>
          <a:p>
            <a:pPr/>
          </a:p>
        </p:txBody>
      </p:sp>
      <p:sp>
        <p:nvSpPr>
          <p:cNvPr id="192" name="Shape 192"/>
          <p:cNvSpPr/>
          <p:nvPr>
            <p:ph type="body" idx="1"/>
          </p:nvPr>
        </p:nvSpPr>
        <p:spPr>
          <a:prstGeom prst="rect">
            <a:avLst/>
          </a:prstGeom>
        </p:spPr>
        <p:txBody>
          <a:bodyPr/>
          <a:lstStyle/>
          <a:p>
            <a:pPr/>
          </a:p>
        </p:txBody>
      </p:sp>
      <p:pic>
        <p:nvPicPr>
          <p:cNvPr id="193" name="24-01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1" name="Shape 731"/>
          <p:cNvSpPr/>
          <p:nvPr>
            <p:ph type="title"/>
          </p:nvPr>
        </p:nvSpPr>
        <p:spPr>
          <a:prstGeom prst="rect">
            <a:avLst/>
          </a:prstGeom>
        </p:spPr>
        <p:txBody>
          <a:bodyPr/>
          <a:lstStyle/>
          <a:p>
            <a:pPr/>
          </a:p>
        </p:txBody>
      </p:sp>
      <p:sp>
        <p:nvSpPr>
          <p:cNvPr id="732" name="Shape 732"/>
          <p:cNvSpPr/>
          <p:nvPr>
            <p:ph type="body" idx="1"/>
          </p:nvPr>
        </p:nvSpPr>
        <p:spPr>
          <a:prstGeom prst="rect">
            <a:avLst/>
          </a:prstGeom>
        </p:spPr>
        <p:txBody>
          <a:bodyPr/>
          <a:lstStyle/>
          <a:p>
            <a:pPr/>
          </a:p>
        </p:txBody>
      </p:sp>
      <p:pic>
        <p:nvPicPr>
          <p:cNvPr id="733" name="24-1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7" name="Shape 737"/>
          <p:cNvSpPr/>
          <p:nvPr>
            <p:ph type="title"/>
          </p:nvPr>
        </p:nvSpPr>
        <p:spPr>
          <a:prstGeom prst="rect">
            <a:avLst/>
          </a:prstGeom>
        </p:spPr>
        <p:txBody>
          <a:bodyPr/>
          <a:lstStyle/>
          <a:p>
            <a:pPr/>
          </a:p>
        </p:txBody>
      </p:sp>
      <p:sp>
        <p:nvSpPr>
          <p:cNvPr id="738" name="Shape 738"/>
          <p:cNvSpPr/>
          <p:nvPr>
            <p:ph type="body" idx="1"/>
          </p:nvPr>
        </p:nvSpPr>
        <p:spPr>
          <a:prstGeom prst="rect">
            <a:avLst/>
          </a:prstGeom>
        </p:spPr>
        <p:txBody>
          <a:bodyPr/>
          <a:lstStyle/>
          <a:p>
            <a:pPr/>
          </a:p>
        </p:txBody>
      </p:sp>
      <p:pic>
        <p:nvPicPr>
          <p:cNvPr id="739" name="2411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3" name="Shape 743"/>
          <p:cNvSpPr/>
          <p:nvPr>
            <p:ph type="title"/>
          </p:nvPr>
        </p:nvSpPr>
        <p:spPr>
          <a:prstGeom prst="rect">
            <a:avLst/>
          </a:prstGeom>
        </p:spPr>
        <p:txBody>
          <a:bodyPr/>
          <a:lstStyle/>
          <a:p>
            <a:pPr/>
          </a:p>
        </p:txBody>
      </p:sp>
      <p:sp>
        <p:nvSpPr>
          <p:cNvPr id="744" name="Shape 744"/>
          <p:cNvSpPr/>
          <p:nvPr>
            <p:ph type="body" idx="1"/>
          </p:nvPr>
        </p:nvSpPr>
        <p:spPr>
          <a:prstGeom prst="rect">
            <a:avLst/>
          </a:prstGeom>
        </p:spPr>
        <p:txBody>
          <a:bodyPr/>
          <a:lstStyle/>
          <a:p>
            <a:pPr/>
          </a:p>
        </p:txBody>
      </p:sp>
      <p:pic>
        <p:nvPicPr>
          <p:cNvPr id="745" name="24-10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9" name="Shape 749"/>
          <p:cNvSpPr/>
          <p:nvPr>
            <p:ph type="title"/>
          </p:nvPr>
        </p:nvSpPr>
        <p:spPr>
          <a:prstGeom prst="rect">
            <a:avLst/>
          </a:prstGeom>
        </p:spPr>
        <p:txBody>
          <a:bodyPr/>
          <a:lstStyle/>
          <a:p>
            <a:pPr/>
          </a:p>
        </p:txBody>
      </p:sp>
      <p:sp>
        <p:nvSpPr>
          <p:cNvPr id="750" name="Shape 750"/>
          <p:cNvSpPr/>
          <p:nvPr>
            <p:ph type="body" idx="1"/>
          </p:nvPr>
        </p:nvSpPr>
        <p:spPr>
          <a:prstGeom prst="rect">
            <a:avLst/>
          </a:prstGeom>
        </p:spPr>
        <p:txBody>
          <a:bodyPr/>
          <a:lstStyle/>
          <a:p>
            <a:pPr/>
          </a:p>
        </p:txBody>
      </p:sp>
      <p:pic>
        <p:nvPicPr>
          <p:cNvPr id="751" name="24-10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5" name="Shape 755"/>
          <p:cNvSpPr/>
          <p:nvPr>
            <p:ph type="title"/>
          </p:nvPr>
        </p:nvSpPr>
        <p:spPr>
          <a:prstGeom prst="rect">
            <a:avLst/>
          </a:prstGeom>
        </p:spPr>
        <p:txBody>
          <a:bodyPr/>
          <a:lstStyle/>
          <a:p>
            <a:pPr/>
          </a:p>
        </p:txBody>
      </p:sp>
      <p:sp>
        <p:nvSpPr>
          <p:cNvPr id="756" name="Shape 756"/>
          <p:cNvSpPr/>
          <p:nvPr>
            <p:ph type="body" idx="1"/>
          </p:nvPr>
        </p:nvSpPr>
        <p:spPr>
          <a:prstGeom prst="rect">
            <a:avLst/>
          </a:prstGeom>
        </p:spPr>
        <p:txBody>
          <a:bodyPr/>
          <a:lstStyle/>
          <a:p>
            <a:pPr/>
          </a:p>
        </p:txBody>
      </p:sp>
      <p:pic>
        <p:nvPicPr>
          <p:cNvPr id="757" name="24-10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1" name="Shape 761"/>
          <p:cNvSpPr/>
          <p:nvPr>
            <p:ph type="title"/>
          </p:nvPr>
        </p:nvSpPr>
        <p:spPr>
          <a:prstGeom prst="rect">
            <a:avLst/>
          </a:prstGeom>
        </p:spPr>
        <p:txBody>
          <a:bodyPr/>
          <a:lstStyle/>
          <a:p>
            <a:pPr/>
          </a:p>
        </p:txBody>
      </p:sp>
      <p:sp>
        <p:nvSpPr>
          <p:cNvPr id="762" name="Shape 762"/>
          <p:cNvSpPr/>
          <p:nvPr>
            <p:ph type="body" idx="1"/>
          </p:nvPr>
        </p:nvSpPr>
        <p:spPr>
          <a:prstGeom prst="rect">
            <a:avLst/>
          </a:prstGeom>
        </p:spPr>
        <p:txBody>
          <a:bodyPr/>
          <a:lstStyle/>
          <a:p>
            <a:pPr/>
          </a:p>
        </p:txBody>
      </p:sp>
      <p:pic>
        <p:nvPicPr>
          <p:cNvPr id="763" name="24-10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7" name="Shape 767"/>
          <p:cNvSpPr/>
          <p:nvPr>
            <p:ph type="title"/>
          </p:nvPr>
        </p:nvSpPr>
        <p:spPr>
          <a:prstGeom prst="rect">
            <a:avLst/>
          </a:prstGeom>
        </p:spPr>
        <p:txBody>
          <a:bodyPr/>
          <a:lstStyle/>
          <a:p>
            <a:pPr/>
          </a:p>
        </p:txBody>
      </p:sp>
      <p:sp>
        <p:nvSpPr>
          <p:cNvPr id="768" name="Shape 768"/>
          <p:cNvSpPr/>
          <p:nvPr>
            <p:ph type="body" idx="1"/>
          </p:nvPr>
        </p:nvSpPr>
        <p:spPr>
          <a:prstGeom prst="rect">
            <a:avLst/>
          </a:prstGeom>
        </p:spPr>
        <p:txBody>
          <a:bodyPr/>
          <a:lstStyle/>
          <a:p>
            <a:pPr/>
          </a:p>
        </p:txBody>
      </p:sp>
      <p:pic>
        <p:nvPicPr>
          <p:cNvPr id="769" name="24-10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3" name="Shape 773"/>
          <p:cNvSpPr/>
          <p:nvPr>
            <p:ph type="title"/>
          </p:nvPr>
        </p:nvSpPr>
        <p:spPr>
          <a:prstGeom prst="rect">
            <a:avLst/>
          </a:prstGeom>
        </p:spPr>
        <p:txBody>
          <a:bodyPr/>
          <a:lstStyle/>
          <a:p>
            <a:pPr/>
          </a:p>
        </p:txBody>
      </p:sp>
      <p:sp>
        <p:nvSpPr>
          <p:cNvPr id="774" name="Shape 774"/>
          <p:cNvSpPr/>
          <p:nvPr>
            <p:ph type="body" idx="1"/>
          </p:nvPr>
        </p:nvSpPr>
        <p:spPr>
          <a:prstGeom prst="rect">
            <a:avLst/>
          </a:prstGeom>
        </p:spPr>
        <p:txBody>
          <a:bodyPr/>
          <a:lstStyle/>
          <a:p>
            <a:pPr/>
          </a:p>
        </p:txBody>
      </p:sp>
      <p:pic>
        <p:nvPicPr>
          <p:cNvPr id="775" name="iStock_000019735251-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9" name="Shape 779"/>
          <p:cNvSpPr/>
          <p:nvPr>
            <p:ph type="title"/>
          </p:nvPr>
        </p:nvSpPr>
        <p:spPr>
          <a:prstGeom prst="rect">
            <a:avLst/>
          </a:prstGeom>
        </p:spPr>
        <p:txBody>
          <a:bodyPr/>
          <a:lstStyle/>
          <a:p>
            <a:pPr/>
          </a:p>
        </p:txBody>
      </p:sp>
      <p:sp>
        <p:nvSpPr>
          <p:cNvPr id="780" name="Shape 780"/>
          <p:cNvSpPr/>
          <p:nvPr>
            <p:ph type="body" idx="1"/>
          </p:nvPr>
        </p:nvSpPr>
        <p:spPr>
          <a:prstGeom prst="rect">
            <a:avLst/>
          </a:prstGeom>
        </p:spPr>
        <p:txBody>
          <a:bodyPr/>
          <a:lstStyle/>
          <a:p>
            <a:pPr/>
          </a:p>
        </p:txBody>
      </p:sp>
      <p:pic>
        <p:nvPicPr>
          <p:cNvPr id="781" name="24-108jpg.jpe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5" name="Shape 785"/>
          <p:cNvSpPr/>
          <p:nvPr>
            <p:ph type="title"/>
          </p:nvPr>
        </p:nvSpPr>
        <p:spPr>
          <a:prstGeom prst="rect">
            <a:avLst/>
          </a:prstGeom>
        </p:spPr>
        <p:txBody>
          <a:bodyPr/>
          <a:lstStyle/>
          <a:p>
            <a:pPr/>
          </a:p>
        </p:txBody>
      </p:sp>
      <p:sp>
        <p:nvSpPr>
          <p:cNvPr id="786" name="Shape 786"/>
          <p:cNvSpPr/>
          <p:nvPr>
            <p:ph type="body" idx="1"/>
          </p:nvPr>
        </p:nvSpPr>
        <p:spPr>
          <a:prstGeom prst="rect">
            <a:avLst/>
          </a:prstGeom>
        </p:spPr>
        <p:txBody>
          <a:bodyPr/>
          <a:lstStyle/>
          <a:p>
            <a:pPr/>
          </a:p>
        </p:txBody>
      </p:sp>
      <p:pic>
        <p:nvPicPr>
          <p:cNvPr id="787" name="24-10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p:nvPr>
        </p:nvSpPr>
        <p:spPr>
          <a:prstGeom prst="rect">
            <a:avLst/>
          </a:prstGeom>
        </p:spPr>
        <p:txBody>
          <a:bodyPr/>
          <a:lstStyle/>
          <a:p>
            <a:pPr/>
          </a:p>
        </p:txBody>
      </p:sp>
      <p:sp>
        <p:nvSpPr>
          <p:cNvPr id="198" name="Shape 198"/>
          <p:cNvSpPr/>
          <p:nvPr>
            <p:ph type="body" idx="1"/>
          </p:nvPr>
        </p:nvSpPr>
        <p:spPr>
          <a:prstGeom prst="rect">
            <a:avLst/>
          </a:prstGeom>
        </p:spPr>
        <p:txBody>
          <a:bodyPr/>
          <a:lstStyle/>
          <a:p>
            <a:pPr/>
          </a:p>
        </p:txBody>
      </p:sp>
      <p:pic>
        <p:nvPicPr>
          <p:cNvPr id="199" name="24-01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1" name="Shape 791"/>
          <p:cNvSpPr/>
          <p:nvPr>
            <p:ph type="title"/>
          </p:nvPr>
        </p:nvSpPr>
        <p:spPr>
          <a:prstGeom prst="rect">
            <a:avLst/>
          </a:prstGeom>
        </p:spPr>
        <p:txBody>
          <a:bodyPr/>
          <a:lstStyle/>
          <a:p>
            <a:pPr/>
          </a:p>
        </p:txBody>
      </p:sp>
      <p:sp>
        <p:nvSpPr>
          <p:cNvPr id="792" name="Shape 792"/>
          <p:cNvSpPr/>
          <p:nvPr>
            <p:ph type="body" idx="1"/>
          </p:nvPr>
        </p:nvSpPr>
        <p:spPr>
          <a:prstGeom prst="rect">
            <a:avLst/>
          </a:prstGeom>
        </p:spPr>
        <p:txBody>
          <a:bodyPr/>
          <a:lstStyle/>
          <a:p>
            <a:pPr/>
          </a:p>
        </p:txBody>
      </p:sp>
      <p:pic>
        <p:nvPicPr>
          <p:cNvPr id="793" name="2412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7" name="Shape 797"/>
          <p:cNvSpPr/>
          <p:nvPr>
            <p:ph type="title"/>
          </p:nvPr>
        </p:nvSpPr>
        <p:spPr>
          <a:prstGeom prst="rect">
            <a:avLst/>
          </a:prstGeom>
        </p:spPr>
        <p:txBody>
          <a:bodyPr/>
          <a:lstStyle/>
          <a:p>
            <a:pPr/>
          </a:p>
        </p:txBody>
      </p:sp>
      <p:sp>
        <p:nvSpPr>
          <p:cNvPr id="798" name="Shape 798"/>
          <p:cNvSpPr/>
          <p:nvPr>
            <p:ph type="body" idx="1"/>
          </p:nvPr>
        </p:nvSpPr>
        <p:spPr>
          <a:prstGeom prst="rect">
            <a:avLst/>
          </a:prstGeom>
        </p:spPr>
        <p:txBody>
          <a:bodyPr/>
          <a:lstStyle/>
          <a:p>
            <a:pPr/>
          </a:p>
        </p:txBody>
      </p:sp>
      <p:pic>
        <p:nvPicPr>
          <p:cNvPr id="799" name="2412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50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title"/>
          </p:nvPr>
        </p:nvSpPr>
        <p:spPr>
          <a:prstGeom prst="rect">
            <a:avLst/>
          </a:prstGeom>
        </p:spPr>
        <p:txBody>
          <a:bodyPr/>
          <a:lstStyle/>
          <a:p>
            <a:pPr/>
          </a:p>
        </p:txBody>
      </p:sp>
      <p:sp>
        <p:nvSpPr>
          <p:cNvPr id="204" name="Shape 204"/>
          <p:cNvSpPr/>
          <p:nvPr>
            <p:ph type="body" idx="1"/>
          </p:nvPr>
        </p:nvSpPr>
        <p:spPr>
          <a:prstGeom prst="rect">
            <a:avLst/>
          </a:prstGeom>
        </p:spPr>
        <p:txBody>
          <a:bodyPr/>
          <a:lstStyle/>
          <a:p>
            <a:pPr/>
          </a:p>
        </p:txBody>
      </p:sp>
      <p:pic>
        <p:nvPicPr>
          <p:cNvPr id="205" name="24-01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title"/>
          </p:nvPr>
        </p:nvSpPr>
        <p:spPr>
          <a:prstGeom prst="rect">
            <a:avLst/>
          </a:prstGeom>
        </p:spPr>
        <p:txBody>
          <a:bodyPr/>
          <a:lstStyle/>
          <a:p>
            <a:pPr/>
          </a:p>
        </p:txBody>
      </p:sp>
      <p:sp>
        <p:nvSpPr>
          <p:cNvPr id="210" name="Shape 210"/>
          <p:cNvSpPr/>
          <p:nvPr>
            <p:ph type="body" idx="1"/>
          </p:nvPr>
        </p:nvSpPr>
        <p:spPr>
          <a:prstGeom prst="rect">
            <a:avLst/>
          </a:prstGeom>
        </p:spPr>
        <p:txBody>
          <a:bodyPr/>
          <a:lstStyle/>
          <a:p>
            <a:pPr/>
          </a:p>
        </p:txBody>
      </p:sp>
      <p:pic>
        <p:nvPicPr>
          <p:cNvPr id="211" name="2401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p:nvPr>
        </p:nvSpPr>
        <p:spPr>
          <a:prstGeom prst="rect">
            <a:avLst/>
          </a:prstGeom>
        </p:spPr>
        <p:txBody>
          <a:bodyPr/>
          <a:lstStyle/>
          <a:p>
            <a:pPr/>
          </a:p>
        </p:txBody>
      </p:sp>
      <p:sp>
        <p:nvSpPr>
          <p:cNvPr id="216" name="Shape 216"/>
          <p:cNvSpPr/>
          <p:nvPr>
            <p:ph type="body" idx="1"/>
          </p:nvPr>
        </p:nvSpPr>
        <p:spPr>
          <a:prstGeom prst="rect">
            <a:avLst/>
          </a:prstGeom>
        </p:spPr>
        <p:txBody>
          <a:bodyPr/>
          <a:lstStyle/>
          <a:p>
            <a:pPr/>
          </a:p>
        </p:txBody>
      </p:sp>
      <p:pic>
        <p:nvPicPr>
          <p:cNvPr id="217" name="24-01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p:nvPr>
        </p:nvSpPr>
        <p:spPr>
          <a:prstGeom prst="rect">
            <a:avLst/>
          </a:prstGeom>
        </p:spPr>
        <p:txBody>
          <a:bodyPr/>
          <a:lstStyle/>
          <a:p>
            <a:pPr/>
          </a:p>
        </p:txBody>
      </p:sp>
      <p:sp>
        <p:nvSpPr>
          <p:cNvPr id="222" name="Shape 222"/>
          <p:cNvSpPr/>
          <p:nvPr>
            <p:ph type="body" idx="1"/>
          </p:nvPr>
        </p:nvSpPr>
        <p:spPr>
          <a:prstGeom prst="rect">
            <a:avLst/>
          </a:prstGeom>
        </p:spPr>
        <p:txBody>
          <a:bodyPr/>
          <a:lstStyle/>
          <a:p>
            <a:pPr/>
          </a:p>
        </p:txBody>
      </p:sp>
      <p:pic>
        <p:nvPicPr>
          <p:cNvPr id="223" name="24-01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p:nvPr>
        </p:nvSpPr>
        <p:spPr>
          <a:prstGeom prst="rect">
            <a:avLst/>
          </a:prstGeom>
        </p:spPr>
        <p:txBody>
          <a:bodyPr/>
          <a:lstStyle/>
          <a:p>
            <a:pPr/>
          </a:p>
        </p:txBody>
      </p:sp>
      <p:sp>
        <p:nvSpPr>
          <p:cNvPr id="228" name="Shape 228"/>
          <p:cNvSpPr/>
          <p:nvPr>
            <p:ph type="body" idx="1"/>
          </p:nvPr>
        </p:nvSpPr>
        <p:spPr>
          <a:prstGeom prst="rect">
            <a:avLst/>
          </a:prstGeom>
        </p:spPr>
        <p:txBody>
          <a:bodyPr/>
          <a:lstStyle/>
          <a:p>
            <a:pPr/>
          </a:p>
        </p:txBody>
      </p:sp>
      <p:pic>
        <p:nvPicPr>
          <p:cNvPr id="229" name="24-01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title"/>
          </p:nvPr>
        </p:nvSpPr>
        <p:spPr>
          <a:prstGeom prst="rect">
            <a:avLst/>
          </a:prstGeom>
        </p:spPr>
        <p:txBody>
          <a:bodyPr/>
          <a:lstStyle/>
          <a:p>
            <a:pPr/>
          </a:p>
        </p:txBody>
      </p:sp>
      <p:sp>
        <p:nvSpPr>
          <p:cNvPr id="234" name="Shape 234"/>
          <p:cNvSpPr/>
          <p:nvPr>
            <p:ph type="body" idx="1"/>
          </p:nvPr>
        </p:nvSpPr>
        <p:spPr>
          <a:prstGeom prst="rect">
            <a:avLst/>
          </a:prstGeom>
        </p:spPr>
        <p:txBody>
          <a:bodyPr/>
          <a:lstStyle/>
          <a:p>
            <a:pPr/>
          </a:p>
        </p:txBody>
      </p:sp>
      <p:pic>
        <p:nvPicPr>
          <p:cNvPr id="235" name="24-01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title"/>
          </p:nvPr>
        </p:nvSpPr>
        <p:spPr>
          <a:prstGeom prst="rect">
            <a:avLst/>
          </a:prstGeom>
        </p:spPr>
        <p:txBody>
          <a:bodyPr/>
          <a:lstStyle/>
          <a:p>
            <a:pPr/>
          </a:p>
        </p:txBody>
      </p:sp>
      <p:sp>
        <p:nvSpPr>
          <p:cNvPr id="240" name="Shape 240"/>
          <p:cNvSpPr/>
          <p:nvPr>
            <p:ph type="body" idx="1"/>
          </p:nvPr>
        </p:nvSpPr>
        <p:spPr>
          <a:prstGeom prst="rect">
            <a:avLst/>
          </a:prstGeom>
        </p:spPr>
        <p:txBody>
          <a:bodyPr/>
          <a:lstStyle/>
          <a:p>
            <a:pPr/>
          </a:p>
        </p:txBody>
      </p:sp>
      <p:pic>
        <p:nvPicPr>
          <p:cNvPr id="241" name="24-01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title"/>
          </p:nvPr>
        </p:nvSpPr>
        <p:spPr>
          <a:prstGeom prst="rect">
            <a:avLst/>
          </a:prstGeom>
        </p:spPr>
        <p:txBody>
          <a:bodyPr/>
          <a:lstStyle/>
          <a:p>
            <a:pPr/>
          </a:p>
        </p:txBody>
      </p:sp>
      <p:sp>
        <p:nvSpPr>
          <p:cNvPr id="246" name="Shape 246"/>
          <p:cNvSpPr/>
          <p:nvPr>
            <p:ph type="body" idx="1"/>
          </p:nvPr>
        </p:nvSpPr>
        <p:spPr>
          <a:prstGeom prst="rect">
            <a:avLst/>
          </a:prstGeom>
        </p:spPr>
        <p:txBody>
          <a:bodyPr/>
          <a:lstStyle/>
          <a:p>
            <a:pPr/>
          </a:p>
        </p:txBody>
      </p:sp>
      <p:pic>
        <p:nvPicPr>
          <p:cNvPr id="247" name="24-01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p:nvPr>
        </p:nvSpPr>
        <p:spPr>
          <a:prstGeom prst="rect">
            <a:avLst/>
          </a:prstGeom>
        </p:spPr>
        <p:txBody>
          <a:bodyPr/>
          <a:lstStyle/>
          <a:p>
            <a:pPr/>
          </a:p>
        </p:txBody>
      </p:sp>
      <p:sp>
        <p:nvSpPr>
          <p:cNvPr id="144" name="Shape 144"/>
          <p:cNvSpPr/>
          <p:nvPr>
            <p:ph type="body" idx="1"/>
          </p:nvPr>
        </p:nvSpPr>
        <p:spPr>
          <a:prstGeom prst="rect">
            <a:avLst/>
          </a:prstGeom>
        </p:spPr>
        <p:txBody>
          <a:bodyPr/>
          <a:lstStyle/>
          <a:p>
            <a:pPr/>
          </a:p>
        </p:txBody>
      </p:sp>
      <p:pic>
        <p:nvPicPr>
          <p:cNvPr id="145" name="2400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title"/>
          </p:nvPr>
        </p:nvSpPr>
        <p:spPr>
          <a:prstGeom prst="rect">
            <a:avLst/>
          </a:prstGeom>
        </p:spPr>
        <p:txBody>
          <a:bodyPr/>
          <a:lstStyle/>
          <a:p>
            <a:pPr/>
          </a:p>
        </p:txBody>
      </p:sp>
      <p:sp>
        <p:nvSpPr>
          <p:cNvPr id="252" name="Shape 252"/>
          <p:cNvSpPr/>
          <p:nvPr>
            <p:ph type="body" idx="1"/>
          </p:nvPr>
        </p:nvSpPr>
        <p:spPr>
          <a:prstGeom prst="rect">
            <a:avLst/>
          </a:prstGeom>
        </p:spPr>
        <p:txBody>
          <a:bodyPr/>
          <a:lstStyle/>
          <a:p>
            <a:pPr/>
          </a:p>
        </p:txBody>
      </p:sp>
      <p:pic>
        <p:nvPicPr>
          <p:cNvPr id="253" name="24-02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title"/>
          </p:nvPr>
        </p:nvSpPr>
        <p:spPr>
          <a:prstGeom prst="rect">
            <a:avLst/>
          </a:prstGeom>
        </p:spPr>
        <p:txBody>
          <a:bodyPr/>
          <a:lstStyle/>
          <a:p>
            <a:pPr/>
          </a:p>
        </p:txBody>
      </p:sp>
      <p:sp>
        <p:nvSpPr>
          <p:cNvPr id="258" name="Shape 258"/>
          <p:cNvSpPr/>
          <p:nvPr>
            <p:ph type="body" idx="1"/>
          </p:nvPr>
        </p:nvSpPr>
        <p:spPr>
          <a:prstGeom prst="rect">
            <a:avLst/>
          </a:prstGeom>
        </p:spPr>
        <p:txBody>
          <a:bodyPr/>
          <a:lstStyle/>
          <a:p>
            <a:pPr/>
          </a:p>
        </p:txBody>
      </p:sp>
      <p:pic>
        <p:nvPicPr>
          <p:cNvPr id="259" name="24-02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Shape 263"/>
          <p:cNvSpPr/>
          <p:nvPr>
            <p:ph type="title"/>
          </p:nvPr>
        </p:nvSpPr>
        <p:spPr>
          <a:prstGeom prst="rect">
            <a:avLst/>
          </a:prstGeom>
        </p:spPr>
        <p:txBody>
          <a:bodyPr/>
          <a:lstStyle/>
          <a:p>
            <a:pPr/>
          </a:p>
        </p:txBody>
      </p:sp>
      <p:sp>
        <p:nvSpPr>
          <p:cNvPr id="264" name="Shape 264"/>
          <p:cNvSpPr/>
          <p:nvPr>
            <p:ph type="body" idx="1"/>
          </p:nvPr>
        </p:nvSpPr>
        <p:spPr>
          <a:prstGeom prst="rect">
            <a:avLst/>
          </a:prstGeom>
        </p:spPr>
        <p:txBody>
          <a:bodyPr/>
          <a:lstStyle/>
          <a:p>
            <a:pPr/>
          </a:p>
        </p:txBody>
      </p:sp>
      <p:pic>
        <p:nvPicPr>
          <p:cNvPr id="265" name="24-02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p:nvPr>
        </p:nvSpPr>
        <p:spPr>
          <a:prstGeom prst="rect">
            <a:avLst/>
          </a:prstGeom>
        </p:spPr>
        <p:txBody>
          <a:bodyPr/>
          <a:lstStyle/>
          <a:p>
            <a:pPr/>
          </a:p>
        </p:txBody>
      </p:sp>
      <p:sp>
        <p:nvSpPr>
          <p:cNvPr id="270" name="Shape 270"/>
          <p:cNvSpPr/>
          <p:nvPr>
            <p:ph type="body" idx="1"/>
          </p:nvPr>
        </p:nvSpPr>
        <p:spPr>
          <a:prstGeom prst="rect">
            <a:avLst/>
          </a:prstGeom>
        </p:spPr>
        <p:txBody>
          <a:bodyPr/>
          <a:lstStyle/>
          <a:p>
            <a:pPr/>
          </a:p>
        </p:txBody>
      </p:sp>
      <p:pic>
        <p:nvPicPr>
          <p:cNvPr id="271" name="24-02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title"/>
          </p:nvPr>
        </p:nvSpPr>
        <p:spPr>
          <a:prstGeom prst="rect">
            <a:avLst/>
          </a:prstGeom>
        </p:spPr>
        <p:txBody>
          <a:bodyPr/>
          <a:lstStyle/>
          <a:p>
            <a:pPr/>
          </a:p>
        </p:txBody>
      </p:sp>
      <p:sp>
        <p:nvSpPr>
          <p:cNvPr id="276" name="Shape 276"/>
          <p:cNvSpPr/>
          <p:nvPr>
            <p:ph type="body" idx="1"/>
          </p:nvPr>
        </p:nvSpPr>
        <p:spPr>
          <a:prstGeom prst="rect">
            <a:avLst/>
          </a:prstGeom>
        </p:spPr>
        <p:txBody>
          <a:bodyPr/>
          <a:lstStyle/>
          <a:p>
            <a:pPr/>
          </a:p>
        </p:txBody>
      </p:sp>
      <p:pic>
        <p:nvPicPr>
          <p:cNvPr id="277" name="24-02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title"/>
          </p:nvPr>
        </p:nvSpPr>
        <p:spPr>
          <a:prstGeom prst="rect">
            <a:avLst/>
          </a:prstGeom>
        </p:spPr>
        <p:txBody>
          <a:bodyPr/>
          <a:lstStyle/>
          <a:p>
            <a:pPr/>
          </a:p>
        </p:txBody>
      </p:sp>
      <p:sp>
        <p:nvSpPr>
          <p:cNvPr id="282" name="Shape 282"/>
          <p:cNvSpPr/>
          <p:nvPr>
            <p:ph type="body" idx="1"/>
          </p:nvPr>
        </p:nvSpPr>
        <p:spPr>
          <a:prstGeom prst="rect">
            <a:avLst/>
          </a:prstGeom>
        </p:spPr>
        <p:txBody>
          <a:bodyPr/>
          <a:lstStyle/>
          <a:p>
            <a:pPr/>
          </a:p>
        </p:txBody>
      </p:sp>
      <p:pic>
        <p:nvPicPr>
          <p:cNvPr id="283" name="24-02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p:nvPr>
        </p:nvSpPr>
        <p:spPr>
          <a:prstGeom prst="rect">
            <a:avLst/>
          </a:prstGeom>
        </p:spPr>
        <p:txBody>
          <a:bodyPr/>
          <a:lstStyle/>
          <a:p>
            <a:pPr/>
          </a:p>
        </p:txBody>
      </p:sp>
      <p:sp>
        <p:nvSpPr>
          <p:cNvPr id="288" name="Shape 288"/>
          <p:cNvSpPr/>
          <p:nvPr>
            <p:ph type="body" idx="1"/>
          </p:nvPr>
        </p:nvSpPr>
        <p:spPr>
          <a:prstGeom prst="rect">
            <a:avLst/>
          </a:prstGeom>
        </p:spPr>
        <p:txBody>
          <a:bodyPr/>
          <a:lstStyle/>
          <a:p>
            <a:pPr/>
          </a:p>
        </p:txBody>
      </p:sp>
      <p:pic>
        <p:nvPicPr>
          <p:cNvPr id="289" name="2403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title"/>
          </p:nvPr>
        </p:nvSpPr>
        <p:spPr>
          <a:prstGeom prst="rect">
            <a:avLst/>
          </a:prstGeom>
        </p:spPr>
        <p:txBody>
          <a:bodyPr/>
          <a:lstStyle/>
          <a:p>
            <a:pPr/>
          </a:p>
        </p:txBody>
      </p:sp>
      <p:sp>
        <p:nvSpPr>
          <p:cNvPr id="294" name="Shape 294"/>
          <p:cNvSpPr/>
          <p:nvPr>
            <p:ph type="body" idx="1"/>
          </p:nvPr>
        </p:nvSpPr>
        <p:spPr>
          <a:prstGeom prst="rect">
            <a:avLst/>
          </a:prstGeom>
        </p:spPr>
        <p:txBody>
          <a:bodyPr/>
          <a:lstStyle/>
          <a:p>
            <a:pPr/>
          </a:p>
        </p:txBody>
      </p:sp>
      <p:pic>
        <p:nvPicPr>
          <p:cNvPr id="295" name="24-02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title"/>
          </p:nvPr>
        </p:nvSpPr>
        <p:spPr>
          <a:prstGeom prst="rect">
            <a:avLst/>
          </a:prstGeom>
        </p:spPr>
        <p:txBody>
          <a:bodyPr/>
          <a:lstStyle/>
          <a:p>
            <a:pPr/>
          </a:p>
        </p:txBody>
      </p:sp>
      <p:sp>
        <p:nvSpPr>
          <p:cNvPr id="300" name="Shape 300"/>
          <p:cNvSpPr/>
          <p:nvPr>
            <p:ph type="body" idx="1"/>
          </p:nvPr>
        </p:nvSpPr>
        <p:spPr>
          <a:prstGeom prst="rect">
            <a:avLst/>
          </a:prstGeom>
        </p:spPr>
        <p:txBody>
          <a:bodyPr/>
          <a:lstStyle/>
          <a:p>
            <a:pPr/>
          </a:p>
        </p:txBody>
      </p:sp>
      <p:pic>
        <p:nvPicPr>
          <p:cNvPr id="301" name="24-02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ph type="title"/>
          </p:nvPr>
        </p:nvSpPr>
        <p:spPr>
          <a:prstGeom prst="rect">
            <a:avLst/>
          </a:prstGeom>
        </p:spPr>
        <p:txBody>
          <a:bodyPr/>
          <a:lstStyle/>
          <a:p>
            <a:pPr/>
          </a:p>
        </p:txBody>
      </p:sp>
      <p:sp>
        <p:nvSpPr>
          <p:cNvPr id="306" name="Shape 306"/>
          <p:cNvSpPr/>
          <p:nvPr>
            <p:ph type="body" idx="1"/>
          </p:nvPr>
        </p:nvSpPr>
        <p:spPr>
          <a:prstGeom prst="rect">
            <a:avLst/>
          </a:prstGeom>
        </p:spPr>
        <p:txBody>
          <a:bodyPr/>
          <a:lstStyle/>
          <a:p>
            <a:pPr/>
          </a:p>
        </p:txBody>
      </p:sp>
      <p:pic>
        <p:nvPicPr>
          <p:cNvPr id="307" name="24-02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p:nvPr>
        </p:nvSpPr>
        <p:spPr>
          <a:prstGeom prst="rect">
            <a:avLst/>
          </a:prstGeom>
        </p:spPr>
        <p:txBody>
          <a:bodyPr/>
          <a:lstStyle/>
          <a:p>
            <a:pPr/>
          </a:p>
        </p:txBody>
      </p:sp>
      <p:sp>
        <p:nvSpPr>
          <p:cNvPr id="150" name="Shape 150"/>
          <p:cNvSpPr/>
          <p:nvPr>
            <p:ph type="body" idx="1"/>
          </p:nvPr>
        </p:nvSpPr>
        <p:spPr>
          <a:prstGeom prst="rect">
            <a:avLst/>
          </a:prstGeom>
        </p:spPr>
        <p:txBody>
          <a:bodyPr/>
          <a:lstStyle/>
          <a:p>
            <a:pPr/>
          </a:p>
        </p:txBody>
      </p:sp>
      <p:pic>
        <p:nvPicPr>
          <p:cNvPr id="151" name="2400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ph type="title"/>
          </p:nvPr>
        </p:nvSpPr>
        <p:spPr>
          <a:prstGeom prst="rect">
            <a:avLst/>
          </a:prstGeom>
        </p:spPr>
        <p:txBody>
          <a:bodyPr/>
          <a:lstStyle/>
          <a:p>
            <a:pPr/>
          </a:p>
        </p:txBody>
      </p:sp>
      <p:sp>
        <p:nvSpPr>
          <p:cNvPr id="312" name="Shape 312"/>
          <p:cNvSpPr/>
          <p:nvPr>
            <p:ph type="body" idx="1"/>
          </p:nvPr>
        </p:nvSpPr>
        <p:spPr>
          <a:prstGeom prst="rect">
            <a:avLst/>
          </a:prstGeom>
        </p:spPr>
        <p:txBody>
          <a:bodyPr/>
          <a:lstStyle/>
          <a:p>
            <a:pPr/>
          </a:p>
        </p:txBody>
      </p:sp>
      <p:pic>
        <p:nvPicPr>
          <p:cNvPr id="313" name="24-03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ph type="title"/>
          </p:nvPr>
        </p:nvSpPr>
        <p:spPr>
          <a:prstGeom prst="rect">
            <a:avLst/>
          </a:prstGeom>
        </p:spPr>
        <p:txBody>
          <a:bodyPr/>
          <a:lstStyle/>
          <a:p>
            <a:pPr/>
          </a:p>
        </p:txBody>
      </p:sp>
      <p:sp>
        <p:nvSpPr>
          <p:cNvPr id="318" name="Shape 318"/>
          <p:cNvSpPr/>
          <p:nvPr>
            <p:ph type="body" idx="1"/>
          </p:nvPr>
        </p:nvSpPr>
        <p:spPr>
          <a:prstGeom prst="rect">
            <a:avLst/>
          </a:prstGeom>
        </p:spPr>
        <p:txBody>
          <a:bodyPr/>
          <a:lstStyle/>
          <a:p>
            <a:pPr/>
          </a:p>
        </p:txBody>
      </p:sp>
      <p:pic>
        <p:nvPicPr>
          <p:cNvPr id="319" name="2403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title"/>
          </p:nvPr>
        </p:nvSpPr>
        <p:spPr>
          <a:prstGeom prst="rect">
            <a:avLst/>
          </a:prstGeom>
        </p:spPr>
        <p:txBody>
          <a:bodyPr/>
          <a:lstStyle/>
          <a:p>
            <a:pPr/>
          </a:p>
        </p:txBody>
      </p:sp>
      <p:sp>
        <p:nvSpPr>
          <p:cNvPr id="324" name="Shape 324"/>
          <p:cNvSpPr/>
          <p:nvPr>
            <p:ph type="body" idx="1"/>
          </p:nvPr>
        </p:nvSpPr>
        <p:spPr>
          <a:prstGeom prst="rect">
            <a:avLst/>
          </a:prstGeom>
        </p:spPr>
        <p:txBody>
          <a:bodyPr/>
          <a:lstStyle/>
          <a:p>
            <a:pPr/>
          </a:p>
        </p:txBody>
      </p:sp>
      <p:pic>
        <p:nvPicPr>
          <p:cNvPr id="325" name="24-03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ph type="title"/>
          </p:nvPr>
        </p:nvSpPr>
        <p:spPr>
          <a:prstGeom prst="rect">
            <a:avLst/>
          </a:prstGeom>
        </p:spPr>
        <p:txBody>
          <a:bodyPr/>
          <a:lstStyle/>
          <a:p>
            <a:pPr/>
          </a:p>
        </p:txBody>
      </p:sp>
      <p:sp>
        <p:nvSpPr>
          <p:cNvPr id="330" name="Shape 330"/>
          <p:cNvSpPr/>
          <p:nvPr>
            <p:ph type="body" idx="1"/>
          </p:nvPr>
        </p:nvSpPr>
        <p:spPr>
          <a:prstGeom prst="rect">
            <a:avLst/>
          </a:prstGeom>
        </p:spPr>
        <p:txBody>
          <a:bodyPr/>
          <a:lstStyle/>
          <a:p>
            <a:pPr/>
          </a:p>
        </p:txBody>
      </p:sp>
      <p:pic>
        <p:nvPicPr>
          <p:cNvPr id="331" name="2404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title"/>
          </p:nvPr>
        </p:nvSpPr>
        <p:spPr>
          <a:prstGeom prst="rect">
            <a:avLst/>
          </a:prstGeom>
        </p:spPr>
        <p:txBody>
          <a:bodyPr/>
          <a:lstStyle/>
          <a:p>
            <a:pPr/>
          </a:p>
        </p:txBody>
      </p:sp>
      <p:sp>
        <p:nvSpPr>
          <p:cNvPr id="336" name="Shape 336"/>
          <p:cNvSpPr/>
          <p:nvPr>
            <p:ph type="body" idx="1"/>
          </p:nvPr>
        </p:nvSpPr>
        <p:spPr>
          <a:prstGeom prst="rect">
            <a:avLst/>
          </a:prstGeom>
        </p:spPr>
        <p:txBody>
          <a:bodyPr/>
          <a:lstStyle/>
          <a:p>
            <a:pPr/>
          </a:p>
        </p:txBody>
      </p:sp>
      <p:pic>
        <p:nvPicPr>
          <p:cNvPr id="337" name="24-03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title"/>
          </p:nvPr>
        </p:nvSpPr>
        <p:spPr>
          <a:prstGeom prst="rect">
            <a:avLst/>
          </a:prstGeom>
        </p:spPr>
        <p:txBody>
          <a:bodyPr/>
          <a:lstStyle/>
          <a:p>
            <a:pPr/>
          </a:p>
        </p:txBody>
      </p:sp>
      <p:sp>
        <p:nvSpPr>
          <p:cNvPr id="342" name="Shape 342"/>
          <p:cNvSpPr/>
          <p:nvPr>
            <p:ph type="body" idx="1"/>
          </p:nvPr>
        </p:nvSpPr>
        <p:spPr>
          <a:prstGeom prst="rect">
            <a:avLst/>
          </a:prstGeom>
        </p:spPr>
        <p:txBody>
          <a:bodyPr/>
          <a:lstStyle/>
          <a:p>
            <a:pPr/>
          </a:p>
        </p:txBody>
      </p:sp>
      <p:pic>
        <p:nvPicPr>
          <p:cNvPr id="343" name="2404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Shape 347"/>
          <p:cNvSpPr/>
          <p:nvPr>
            <p:ph type="title"/>
          </p:nvPr>
        </p:nvSpPr>
        <p:spPr>
          <a:prstGeom prst="rect">
            <a:avLst/>
          </a:prstGeom>
        </p:spPr>
        <p:txBody>
          <a:bodyPr/>
          <a:lstStyle/>
          <a:p>
            <a:pPr/>
          </a:p>
        </p:txBody>
      </p:sp>
      <p:sp>
        <p:nvSpPr>
          <p:cNvPr id="348" name="Shape 348"/>
          <p:cNvSpPr/>
          <p:nvPr>
            <p:ph type="body" idx="1"/>
          </p:nvPr>
        </p:nvSpPr>
        <p:spPr>
          <a:prstGeom prst="rect">
            <a:avLst/>
          </a:prstGeom>
        </p:spPr>
        <p:txBody>
          <a:bodyPr/>
          <a:lstStyle/>
          <a:p>
            <a:pPr/>
          </a:p>
        </p:txBody>
      </p:sp>
      <p:pic>
        <p:nvPicPr>
          <p:cNvPr id="349" name="24-03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hape 353"/>
          <p:cNvSpPr/>
          <p:nvPr>
            <p:ph type="title"/>
          </p:nvPr>
        </p:nvSpPr>
        <p:spPr>
          <a:prstGeom prst="rect">
            <a:avLst/>
          </a:prstGeom>
        </p:spPr>
        <p:txBody>
          <a:bodyPr/>
          <a:lstStyle/>
          <a:p>
            <a:pPr/>
          </a:p>
        </p:txBody>
      </p:sp>
      <p:sp>
        <p:nvSpPr>
          <p:cNvPr id="354" name="Shape 354"/>
          <p:cNvSpPr/>
          <p:nvPr>
            <p:ph type="body" idx="1"/>
          </p:nvPr>
        </p:nvSpPr>
        <p:spPr>
          <a:prstGeom prst="rect">
            <a:avLst/>
          </a:prstGeom>
        </p:spPr>
        <p:txBody>
          <a:bodyPr/>
          <a:lstStyle/>
          <a:p>
            <a:pPr/>
          </a:p>
        </p:txBody>
      </p:sp>
      <p:pic>
        <p:nvPicPr>
          <p:cNvPr id="355" name="24-03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Shape 359"/>
          <p:cNvSpPr/>
          <p:nvPr>
            <p:ph type="title"/>
          </p:nvPr>
        </p:nvSpPr>
        <p:spPr>
          <a:prstGeom prst="rect">
            <a:avLst/>
          </a:prstGeom>
        </p:spPr>
        <p:txBody>
          <a:bodyPr/>
          <a:lstStyle/>
          <a:p>
            <a:pPr/>
          </a:p>
        </p:txBody>
      </p:sp>
      <p:sp>
        <p:nvSpPr>
          <p:cNvPr id="360" name="Shape 360"/>
          <p:cNvSpPr/>
          <p:nvPr>
            <p:ph type="body" idx="1"/>
          </p:nvPr>
        </p:nvSpPr>
        <p:spPr>
          <a:prstGeom prst="rect">
            <a:avLst/>
          </a:prstGeom>
        </p:spPr>
        <p:txBody>
          <a:bodyPr/>
          <a:lstStyle/>
          <a:p>
            <a:pPr/>
          </a:p>
        </p:txBody>
      </p:sp>
      <p:pic>
        <p:nvPicPr>
          <p:cNvPr id="361" name="24-03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hape 365"/>
          <p:cNvSpPr/>
          <p:nvPr>
            <p:ph type="title"/>
          </p:nvPr>
        </p:nvSpPr>
        <p:spPr>
          <a:prstGeom prst="rect">
            <a:avLst/>
          </a:prstGeom>
        </p:spPr>
        <p:txBody>
          <a:bodyPr/>
          <a:lstStyle/>
          <a:p>
            <a:pPr/>
          </a:p>
        </p:txBody>
      </p:sp>
      <p:sp>
        <p:nvSpPr>
          <p:cNvPr id="366" name="Shape 366"/>
          <p:cNvSpPr/>
          <p:nvPr>
            <p:ph type="body" idx="1"/>
          </p:nvPr>
        </p:nvSpPr>
        <p:spPr>
          <a:prstGeom prst="rect">
            <a:avLst/>
          </a:prstGeom>
        </p:spPr>
        <p:txBody>
          <a:bodyPr/>
          <a:lstStyle/>
          <a:p>
            <a:pPr/>
          </a:p>
        </p:txBody>
      </p:sp>
      <p:pic>
        <p:nvPicPr>
          <p:cNvPr id="367" name="24-03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p:nvPr>
        </p:nvSpPr>
        <p:spPr>
          <a:prstGeom prst="rect">
            <a:avLst/>
          </a:prstGeom>
        </p:spPr>
        <p:txBody>
          <a:bodyPr/>
          <a:lstStyle/>
          <a:p>
            <a:pPr/>
          </a:p>
        </p:txBody>
      </p:sp>
      <p:sp>
        <p:nvSpPr>
          <p:cNvPr id="156" name="Shape 156"/>
          <p:cNvSpPr/>
          <p:nvPr>
            <p:ph type="body" idx="1"/>
          </p:nvPr>
        </p:nvSpPr>
        <p:spPr>
          <a:prstGeom prst="rect">
            <a:avLst/>
          </a:prstGeom>
        </p:spPr>
        <p:txBody>
          <a:bodyPr/>
          <a:lstStyle/>
          <a:p>
            <a:pPr/>
          </a:p>
        </p:txBody>
      </p:sp>
      <p:pic>
        <p:nvPicPr>
          <p:cNvPr id="157" name="24-00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ph type="title"/>
          </p:nvPr>
        </p:nvSpPr>
        <p:spPr>
          <a:prstGeom prst="rect">
            <a:avLst/>
          </a:prstGeom>
        </p:spPr>
        <p:txBody>
          <a:bodyPr/>
          <a:lstStyle/>
          <a:p>
            <a:pPr/>
          </a:p>
        </p:txBody>
      </p:sp>
      <p:sp>
        <p:nvSpPr>
          <p:cNvPr id="372" name="Shape 372"/>
          <p:cNvSpPr/>
          <p:nvPr>
            <p:ph type="body" idx="1"/>
          </p:nvPr>
        </p:nvSpPr>
        <p:spPr>
          <a:prstGeom prst="rect">
            <a:avLst/>
          </a:prstGeom>
        </p:spPr>
        <p:txBody>
          <a:bodyPr/>
          <a:lstStyle/>
          <a:p>
            <a:pPr/>
          </a:p>
        </p:txBody>
      </p:sp>
      <p:pic>
        <p:nvPicPr>
          <p:cNvPr id="373" name="24-04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ph type="title"/>
          </p:nvPr>
        </p:nvSpPr>
        <p:spPr>
          <a:prstGeom prst="rect">
            <a:avLst/>
          </a:prstGeom>
        </p:spPr>
        <p:txBody>
          <a:bodyPr/>
          <a:lstStyle/>
          <a:p>
            <a:pPr/>
          </a:p>
        </p:txBody>
      </p:sp>
      <p:sp>
        <p:nvSpPr>
          <p:cNvPr id="378" name="Shape 378"/>
          <p:cNvSpPr/>
          <p:nvPr>
            <p:ph type="body" idx="1"/>
          </p:nvPr>
        </p:nvSpPr>
        <p:spPr>
          <a:prstGeom prst="rect">
            <a:avLst/>
          </a:prstGeom>
        </p:spPr>
        <p:txBody>
          <a:bodyPr/>
          <a:lstStyle/>
          <a:p>
            <a:pPr/>
          </a:p>
        </p:txBody>
      </p:sp>
      <p:pic>
        <p:nvPicPr>
          <p:cNvPr id="379" name="24-04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title"/>
          </p:nvPr>
        </p:nvSpPr>
        <p:spPr>
          <a:prstGeom prst="rect">
            <a:avLst/>
          </a:prstGeom>
        </p:spPr>
        <p:txBody>
          <a:bodyPr/>
          <a:lstStyle/>
          <a:p>
            <a:pPr/>
          </a:p>
        </p:txBody>
      </p:sp>
      <p:sp>
        <p:nvSpPr>
          <p:cNvPr id="384" name="Shape 384"/>
          <p:cNvSpPr/>
          <p:nvPr>
            <p:ph type="body" idx="1"/>
          </p:nvPr>
        </p:nvSpPr>
        <p:spPr>
          <a:prstGeom prst="rect">
            <a:avLst/>
          </a:prstGeom>
        </p:spPr>
        <p:txBody>
          <a:bodyPr/>
          <a:lstStyle/>
          <a:p>
            <a:pPr/>
          </a:p>
        </p:txBody>
      </p:sp>
      <p:pic>
        <p:nvPicPr>
          <p:cNvPr id="385" name="24-04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Shape 389"/>
          <p:cNvSpPr/>
          <p:nvPr>
            <p:ph type="title"/>
          </p:nvPr>
        </p:nvSpPr>
        <p:spPr>
          <a:prstGeom prst="rect">
            <a:avLst/>
          </a:prstGeom>
        </p:spPr>
        <p:txBody>
          <a:bodyPr/>
          <a:lstStyle/>
          <a:p>
            <a:pPr/>
          </a:p>
        </p:txBody>
      </p:sp>
      <p:sp>
        <p:nvSpPr>
          <p:cNvPr id="390" name="Shape 390"/>
          <p:cNvSpPr/>
          <p:nvPr>
            <p:ph type="body" idx="1"/>
          </p:nvPr>
        </p:nvSpPr>
        <p:spPr>
          <a:prstGeom prst="rect">
            <a:avLst/>
          </a:prstGeom>
        </p:spPr>
        <p:txBody>
          <a:bodyPr/>
          <a:lstStyle/>
          <a:p>
            <a:pPr/>
          </a:p>
        </p:txBody>
      </p:sp>
      <p:pic>
        <p:nvPicPr>
          <p:cNvPr id="391" name="24-04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Shape 395"/>
          <p:cNvSpPr/>
          <p:nvPr>
            <p:ph type="title"/>
          </p:nvPr>
        </p:nvSpPr>
        <p:spPr>
          <a:prstGeom prst="rect">
            <a:avLst/>
          </a:prstGeom>
        </p:spPr>
        <p:txBody>
          <a:bodyPr/>
          <a:lstStyle/>
          <a:p>
            <a:pPr/>
          </a:p>
        </p:txBody>
      </p:sp>
      <p:sp>
        <p:nvSpPr>
          <p:cNvPr id="396" name="Shape 396"/>
          <p:cNvSpPr/>
          <p:nvPr>
            <p:ph type="body" idx="1"/>
          </p:nvPr>
        </p:nvSpPr>
        <p:spPr>
          <a:prstGeom prst="rect">
            <a:avLst/>
          </a:prstGeom>
        </p:spPr>
        <p:txBody>
          <a:bodyPr/>
          <a:lstStyle/>
          <a:p>
            <a:pPr/>
          </a:p>
        </p:txBody>
      </p:sp>
      <p:pic>
        <p:nvPicPr>
          <p:cNvPr id="397" name="2405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title"/>
          </p:nvPr>
        </p:nvSpPr>
        <p:spPr>
          <a:prstGeom prst="rect">
            <a:avLst/>
          </a:prstGeom>
        </p:spPr>
        <p:txBody>
          <a:bodyPr/>
          <a:lstStyle/>
          <a:p>
            <a:pPr/>
          </a:p>
        </p:txBody>
      </p:sp>
      <p:sp>
        <p:nvSpPr>
          <p:cNvPr id="402" name="Shape 402"/>
          <p:cNvSpPr/>
          <p:nvPr>
            <p:ph type="body" idx="1"/>
          </p:nvPr>
        </p:nvSpPr>
        <p:spPr>
          <a:prstGeom prst="rect">
            <a:avLst/>
          </a:prstGeom>
        </p:spPr>
        <p:txBody>
          <a:bodyPr/>
          <a:lstStyle/>
          <a:p>
            <a:pPr/>
          </a:p>
        </p:txBody>
      </p:sp>
      <p:pic>
        <p:nvPicPr>
          <p:cNvPr id="403" name="2405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Shape 407"/>
          <p:cNvSpPr/>
          <p:nvPr>
            <p:ph type="title"/>
          </p:nvPr>
        </p:nvSpPr>
        <p:spPr>
          <a:prstGeom prst="rect">
            <a:avLst/>
          </a:prstGeom>
        </p:spPr>
        <p:txBody>
          <a:bodyPr/>
          <a:lstStyle/>
          <a:p>
            <a:pPr/>
          </a:p>
        </p:txBody>
      </p:sp>
      <p:sp>
        <p:nvSpPr>
          <p:cNvPr id="408" name="Shape 408"/>
          <p:cNvSpPr/>
          <p:nvPr>
            <p:ph type="body" idx="1"/>
          </p:nvPr>
        </p:nvSpPr>
        <p:spPr>
          <a:prstGeom prst="rect">
            <a:avLst/>
          </a:prstGeom>
        </p:spPr>
        <p:txBody>
          <a:bodyPr/>
          <a:lstStyle/>
          <a:p>
            <a:pPr/>
          </a:p>
        </p:txBody>
      </p:sp>
      <p:pic>
        <p:nvPicPr>
          <p:cNvPr id="409" name="0914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3" name="Shape 413"/>
          <p:cNvSpPr/>
          <p:nvPr>
            <p:ph type="title"/>
          </p:nvPr>
        </p:nvSpPr>
        <p:spPr>
          <a:prstGeom prst="rect">
            <a:avLst/>
          </a:prstGeom>
        </p:spPr>
        <p:txBody>
          <a:bodyPr/>
          <a:lstStyle/>
          <a:p>
            <a:pPr/>
          </a:p>
        </p:txBody>
      </p:sp>
      <p:sp>
        <p:nvSpPr>
          <p:cNvPr id="414" name="Shape 414"/>
          <p:cNvSpPr/>
          <p:nvPr>
            <p:ph type="body" idx="1"/>
          </p:nvPr>
        </p:nvSpPr>
        <p:spPr>
          <a:prstGeom prst="rect">
            <a:avLst/>
          </a:prstGeom>
        </p:spPr>
        <p:txBody>
          <a:bodyPr/>
          <a:lstStyle/>
          <a:p>
            <a:pPr/>
          </a:p>
        </p:txBody>
      </p:sp>
      <p:pic>
        <p:nvPicPr>
          <p:cNvPr id="415" name="24-04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ph type="title"/>
          </p:nvPr>
        </p:nvSpPr>
        <p:spPr>
          <a:prstGeom prst="rect">
            <a:avLst/>
          </a:prstGeom>
        </p:spPr>
        <p:txBody>
          <a:bodyPr/>
          <a:lstStyle/>
          <a:p>
            <a:pPr/>
          </a:p>
        </p:txBody>
      </p:sp>
      <p:sp>
        <p:nvSpPr>
          <p:cNvPr id="420" name="Shape 420"/>
          <p:cNvSpPr/>
          <p:nvPr>
            <p:ph type="body" idx="1"/>
          </p:nvPr>
        </p:nvSpPr>
        <p:spPr>
          <a:prstGeom prst="rect">
            <a:avLst/>
          </a:prstGeom>
        </p:spPr>
        <p:txBody>
          <a:bodyPr/>
          <a:lstStyle/>
          <a:p>
            <a:pPr/>
          </a:p>
        </p:txBody>
      </p:sp>
      <p:pic>
        <p:nvPicPr>
          <p:cNvPr id="421" name="2405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ph type="title"/>
          </p:nvPr>
        </p:nvSpPr>
        <p:spPr>
          <a:prstGeom prst="rect">
            <a:avLst/>
          </a:prstGeom>
        </p:spPr>
        <p:txBody>
          <a:bodyPr/>
          <a:lstStyle/>
          <a:p>
            <a:pPr/>
          </a:p>
        </p:txBody>
      </p:sp>
      <p:sp>
        <p:nvSpPr>
          <p:cNvPr id="426" name="Shape 426"/>
          <p:cNvSpPr/>
          <p:nvPr>
            <p:ph type="body" idx="1"/>
          </p:nvPr>
        </p:nvSpPr>
        <p:spPr>
          <a:prstGeom prst="rect">
            <a:avLst/>
          </a:prstGeom>
        </p:spPr>
        <p:txBody>
          <a:bodyPr/>
          <a:lstStyle/>
          <a:p>
            <a:pPr/>
          </a:p>
        </p:txBody>
      </p:sp>
      <p:pic>
        <p:nvPicPr>
          <p:cNvPr id="427" name="24-04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p:nvPr>
        </p:nvSpPr>
        <p:spPr>
          <a:prstGeom prst="rect">
            <a:avLst/>
          </a:prstGeom>
        </p:spPr>
        <p:txBody>
          <a:bodyPr/>
          <a:lstStyle/>
          <a:p>
            <a:pPr/>
          </a:p>
        </p:txBody>
      </p:sp>
      <p:sp>
        <p:nvSpPr>
          <p:cNvPr id="162" name="Shape 162"/>
          <p:cNvSpPr/>
          <p:nvPr>
            <p:ph type="body" idx="1"/>
          </p:nvPr>
        </p:nvSpPr>
        <p:spPr>
          <a:prstGeom prst="rect">
            <a:avLst/>
          </a:prstGeom>
        </p:spPr>
        <p:txBody>
          <a:bodyPr/>
          <a:lstStyle/>
          <a:p>
            <a:pPr/>
          </a:p>
        </p:txBody>
      </p:sp>
      <p:pic>
        <p:nvPicPr>
          <p:cNvPr id="163" name="iStock_000012866856-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1" name="Shape 431"/>
          <p:cNvSpPr/>
          <p:nvPr>
            <p:ph type="title"/>
          </p:nvPr>
        </p:nvSpPr>
        <p:spPr>
          <a:prstGeom prst="rect">
            <a:avLst/>
          </a:prstGeom>
        </p:spPr>
        <p:txBody>
          <a:bodyPr/>
          <a:lstStyle/>
          <a:p>
            <a:pPr/>
          </a:p>
        </p:txBody>
      </p:sp>
      <p:sp>
        <p:nvSpPr>
          <p:cNvPr id="432" name="Shape 432"/>
          <p:cNvSpPr/>
          <p:nvPr>
            <p:ph type="body" idx="1"/>
          </p:nvPr>
        </p:nvSpPr>
        <p:spPr>
          <a:prstGeom prst="rect">
            <a:avLst/>
          </a:prstGeom>
        </p:spPr>
        <p:txBody>
          <a:bodyPr/>
          <a:lstStyle/>
          <a:p>
            <a:pPr/>
          </a:p>
        </p:txBody>
      </p:sp>
      <p:pic>
        <p:nvPicPr>
          <p:cNvPr id="433" name="24-05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7" name="Shape 437"/>
          <p:cNvSpPr/>
          <p:nvPr>
            <p:ph type="title"/>
          </p:nvPr>
        </p:nvSpPr>
        <p:spPr>
          <a:prstGeom prst="rect">
            <a:avLst/>
          </a:prstGeom>
        </p:spPr>
        <p:txBody>
          <a:bodyPr/>
          <a:lstStyle/>
          <a:p>
            <a:pPr/>
          </a:p>
        </p:txBody>
      </p:sp>
      <p:sp>
        <p:nvSpPr>
          <p:cNvPr id="438" name="Shape 438"/>
          <p:cNvSpPr/>
          <p:nvPr>
            <p:ph type="body" idx="1"/>
          </p:nvPr>
        </p:nvSpPr>
        <p:spPr>
          <a:prstGeom prst="rect">
            <a:avLst/>
          </a:prstGeom>
        </p:spPr>
        <p:txBody>
          <a:bodyPr/>
          <a:lstStyle/>
          <a:p>
            <a:pPr/>
          </a:p>
        </p:txBody>
      </p:sp>
      <p:pic>
        <p:nvPicPr>
          <p:cNvPr id="439" name="2405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3" name="Shape 443"/>
          <p:cNvSpPr/>
          <p:nvPr>
            <p:ph type="title"/>
          </p:nvPr>
        </p:nvSpPr>
        <p:spPr>
          <a:prstGeom prst="rect">
            <a:avLst/>
          </a:prstGeom>
        </p:spPr>
        <p:txBody>
          <a:bodyPr/>
          <a:lstStyle/>
          <a:p>
            <a:pPr/>
          </a:p>
        </p:txBody>
      </p:sp>
      <p:sp>
        <p:nvSpPr>
          <p:cNvPr id="444" name="Shape 444"/>
          <p:cNvSpPr/>
          <p:nvPr>
            <p:ph type="body" idx="1"/>
          </p:nvPr>
        </p:nvSpPr>
        <p:spPr>
          <a:prstGeom prst="rect">
            <a:avLst/>
          </a:prstGeom>
        </p:spPr>
        <p:txBody>
          <a:bodyPr/>
          <a:lstStyle/>
          <a:p>
            <a:pPr/>
          </a:p>
        </p:txBody>
      </p:sp>
      <p:pic>
        <p:nvPicPr>
          <p:cNvPr id="445" name="2405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9" name="Shape 449"/>
          <p:cNvSpPr/>
          <p:nvPr>
            <p:ph type="title"/>
          </p:nvPr>
        </p:nvSpPr>
        <p:spPr>
          <a:prstGeom prst="rect">
            <a:avLst/>
          </a:prstGeom>
        </p:spPr>
        <p:txBody>
          <a:bodyPr/>
          <a:lstStyle/>
          <a:p>
            <a:pPr/>
          </a:p>
        </p:txBody>
      </p:sp>
      <p:sp>
        <p:nvSpPr>
          <p:cNvPr id="450" name="Shape 450"/>
          <p:cNvSpPr/>
          <p:nvPr>
            <p:ph type="body" idx="1"/>
          </p:nvPr>
        </p:nvSpPr>
        <p:spPr>
          <a:prstGeom prst="rect">
            <a:avLst/>
          </a:prstGeom>
        </p:spPr>
        <p:txBody>
          <a:bodyPr/>
          <a:lstStyle/>
          <a:p>
            <a:pPr/>
          </a:p>
        </p:txBody>
      </p:sp>
      <p:pic>
        <p:nvPicPr>
          <p:cNvPr id="451" name="24-05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5" name="Shape 455"/>
          <p:cNvSpPr/>
          <p:nvPr>
            <p:ph type="title"/>
          </p:nvPr>
        </p:nvSpPr>
        <p:spPr>
          <a:prstGeom prst="rect">
            <a:avLst/>
          </a:prstGeom>
        </p:spPr>
        <p:txBody>
          <a:bodyPr/>
          <a:lstStyle/>
          <a:p>
            <a:pPr/>
          </a:p>
        </p:txBody>
      </p:sp>
      <p:sp>
        <p:nvSpPr>
          <p:cNvPr id="456" name="Shape 456"/>
          <p:cNvSpPr/>
          <p:nvPr>
            <p:ph type="body" idx="1"/>
          </p:nvPr>
        </p:nvSpPr>
        <p:spPr>
          <a:prstGeom prst="rect">
            <a:avLst/>
          </a:prstGeom>
        </p:spPr>
        <p:txBody>
          <a:bodyPr/>
          <a:lstStyle/>
          <a:p>
            <a:pPr/>
          </a:p>
        </p:txBody>
      </p:sp>
      <p:pic>
        <p:nvPicPr>
          <p:cNvPr id="457" name="24-05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1" name="Shape 461"/>
          <p:cNvSpPr/>
          <p:nvPr>
            <p:ph type="title"/>
          </p:nvPr>
        </p:nvSpPr>
        <p:spPr>
          <a:prstGeom prst="rect">
            <a:avLst/>
          </a:prstGeom>
        </p:spPr>
        <p:txBody>
          <a:bodyPr/>
          <a:lstStyle/>
          <a:p>
            <a:pPr/>
          </a:p>
        </p:txBody>
      </p:sp>
      <p:sp>
        <p:nvSpPr>
          <p:cNvPr id="462" name="Shape 462"/>
          <p:cNvSpPr/>
          <p:nvPr>
            <p:ph type="body" idx="1"/>
          </p:nvPr>
        </p:nvSpPr>
        <p:spPr>
          <a:prstGeom prst="rect">
            <a:avLst/>
          </a:prstGeom>
        </p:spPr>
        <p:txBody>
          <a:bodyPr/>
          <a:lstStyle/>
          <a:p>
            <a:pPr/>
          </a:p>
        </p:txBody>
      </p:sp>
      <p:pic>
        <p:nvPicPr>
          <p:cNvPr id="463" name="2406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7" name="Shape 467"/>
          <p:cNvSpPr/>
          <p:nvPr>
            <p:ph type="title"/>
          </p:nvPr>
        </p:nvSpPr>
        <p:spPr>
          <a:prstGeom prst="rect">
            <a:avLst/>
          </a:prstGeom>
        </p:spPr>
        <p:txBody>
          <a:bodyPr/>
          <a:lstStyle/>
          <a:p>
            <a:pPr/>
          </a:p>
        </p:txBody>
      </p:sp>
      <p:sp>
        <p:nvSpPr>
          <p:cNvPr id="468" name="Shape 468"/>
          <p:cNvSpPr/>
          <p:nvPr>
            <p:ph type="body" idx="1"/>
          </p:nvPr>
        </p:nvSpPr>
        <p:spPr>
          <a:prstGeom prst="rect">
            <a:avLst/>
          </a:prstGeom>
        </p:spPr>
        <p:txBody>
          <a:bodyPr/>
          <a:lstStyle/>
          <a:p>
            <a:pPr/>
          </a:p>
        </p:txBody>
      </p:sp>
      <p:pic>
        <p:nvPicPr>
          <p:cNvPr id="469" name="2406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3" name="Shape 473"/>
          <p:cNvSpPr/>
          <p:nvPr>
            <p:ph type="title"/>
          </p:nvPr>
        </p:nvSpPr>
        <p:spPr>
          <a:prstGeom prst="rect">
            <a:avLst/>
          </a:prstGeom>
        </p:spPr>
        <p:txBody>
          <a:bodyPr/>
          <a:lstStyle/>
          <a:p>
            <a:pPr/>
          </a:p>
        </p:txBody>
      </p:sp>
      <p:sp>
        <p:nvSpPr>
          <p:cNvPr id="474" name="Shape 474"/>
          <p:cNvSpPr/>
          <p:nvPr>
            <p:ph type="body" idx="1"/>
          </p:nvPr>
        </p:nvSpPr>
        <p:spPr>
          <a:prstGeom prst="rect">
            <a:avLst/>
          </a:prstGeom>
        </p:spPr>
        <p:txBody>
          <a:bodyPr/>
          <a:lstStyle/>
          <a:p>
            <a:pPr/>
          </a:p>
        </p:txBody>
      </p:sp>
      <p:pic>
        <p:nvPicPr>
          <p:cNvPr id="475" name="24-05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9" name="Shape 479"/>
          <p:cNvSpPr/>
          <p:nvPr>
            <p:ph type="title"/>
          </p:nvPr>
        </p:nvSpPr>
        <p:spPr>
          <a:prstGeom prst="rect">
            <a:avLst/>
          </a:prstGeom>
        </p:spPr>
        <p:txBody>
          <a:bodyPr/>
          <a:lstStyle/>
          <a:p>
            <a:pPr/>
          </a:p>
        </p:txBody>
      </p:sp>
      <p:sp>
        <p:nvSpPr>
          <p:cNvPr id="480" name="Shape 480"/>
          <p:cNvSpPr/>
          <p:nvPr>
            <p:ph type="body" idx="1"/>
          </p:nvPr>
        </p:nvSpPr>
        <p:spPr>
          <a:prstGeom prst="rect">
            <a:avLst/>
          </a:prstGeom>
        </p:spPr>
        <p:txBody>
          <a:bodyPr/>
          <a:lstStyle/>
          <a:p>
            <a:pPr/>
          </a:p>
        </p:txBody>
      </p:sp>
      <p:pic>
        <p:nvPicPr>
          <p:cNvPr id="481" name="24-05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5" name="Shape 485"/>
          <p:cNvSpPr/>
          <p:nvPr>
            <p:ph type="title"/>
          </p:nvPr>
        </p:nvSpPr>
        <p:spPr>
          <a:prstGeom prst="rect">
            <a:avLst/>
          </a:prstGeom>
        </p:spPr>
        <p:txBody>
          <a:bodyPr/>
          <a:lstStyle/>
          <a:p>
            <a:pPr/>
          </a:p>
        </p:txBody>
      </p:sp>
      <p:sp>
        <p:nvSpPr>
          <p:cNvPr id="486" name="Shape 486"/>
          <p:cNvSpPr/>
          <p:nvPr>
            <p:ph type="body" idx="1"/>
          </p:nvPr>
        </p:nvSpPr>
        <p:spPr>
          <a:prstGeom prst="rect">
            <a:avLst/>
          </a:prstGeom>
        </p:spPr>
        <p:txBody>
          <a:bodyPr/>
          <a:lstStyle/>
          <a:p>
            <a:pPr/>
          </a:p>
        </p:txBody>
      </p:sp>
      <p:pic>
        <p:nvPicPr>
          <p:cNvPr id="487" name="24-05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title"/>
          </p:nvPr>
        </p:nvSpPr>
        <p:spPr>
          <a:prstGeom prst="rect">
            <a:avLst/>
          </a:prstGeom>
        </p:spPr>
        <p:txBody>
          <a:bodyPr/>
          <a:lstStyle/>
          <a:p>
            <a:pPr/>
          </a:p>
        </p:txBody>
      </p:sp>
      <p:sp>
        <p:nvSpPr>
          <p:cNvPr id="168" name="Shape 168"/>
          <p:cNvSpPr/>
          <p:nvPr>
            <p:ph type="body" idx="1"/>
          </p:nvPr>
        </p:nvSpPr>
        <p:spPr>
          <a:prstGeom prst="rect">
            <a:avLst/>
          </a:prstGeom>
        </p:spPr>
        <p:txBody>
          <a:bodyPr/>
          <a:lstStyle/>
          <a:p>
            <a:pPr/>
          </a:p>
        </p:txBody>
      </p:sp>
      <p:pic>
        <p:nvPicPr>
          <p:cNvPr id="169" name="2400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1" name="Shape 491"/>
          <p:cNvSpPr/>
          <p:nvPr>
            <p:ph type="title"/>
          </p:nvPr>
        </p:nvSpPr>
        <p:spPr>
          <a:prstGeom prst="rect">
            <a:avLst/>
          </a:prstGeom>
        </p:spPr>
        <p:txBody>
          <a:bodyPr/>
          <a:lstStyle/>
          <a:p>
            <a:pPr/>
          </a:p>
        </p:txBody>
      </p:sp>
      <p:sp>
        <p:nvSpPr>
          <p:cNvPr id="492" name="Shape 492"/>
          <p:cNvSpPr/>
          <p:nvPr>
            <p:ph type="body" idx="1"/>
          </p:nvPr>
        </p:nvSpPr>
        <p:spPr>
          <a:prstGeom prst="rect">
            <a:avLst/>
          </a:prstGeom>
        </p:spPr>
        <p:txBody>
          <a:bodyPr/>
          <a:lstStyle/>
          <a:p>
            <a:pPr/>
          </a:p>
        </p:txBody>
      </p:sp>
      <p:pic>
        <p:nvPicPr>
          <p:cNvPr id="493" name="24-06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7" name="Shape 497"/>
          <p:cNvSpPr/>
          <p:nvPr>
            <p:ph type="title"/>
          </p:nvPr>
        </p:nvSpPr>
        <p:spPr>
          <a:prstGeom prst="rect">
            <a:avLst/>
          </a:prstGeom>
        </p:spPr>
        <p:txBody>
          <a:bodyPr/>
          <a:lstStyle/>
          <a:p>
            <a:pPr/>
          </a:p>
        </p:txBody>
      </p:sp>
      <p:sp>
        <p:nvSpPr>
          <p:cNvPr id="498" name="Shape 498"/>
          <p:cNvSpPr/>
          <p:nvPr>
            <p:ph type="body" idx="1"/>
          </p:nvPr>
        </p:nvSpPr>
        <p:spPr>
          <a:prstGeom prst="rect">
            <a:avLst/>
          </a:prstGeom>
        </p:spPr>
        <p:txBody>
          <a:bodyPr/>
          <a:lstStyle/>
          <a:p>
            <a:pPr/>
          </a:p>
        </p:txBody>
      </p:sp>
      <p:pic>
        <p:nvPicPr>
          <p:cNvPr id="499" name="24-06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3" name="Shape 503"/>
          <p:cNvSpPr/>
          <p:nvPr>
            <p:ph type="title"/>
          </p:nvPr>
        </p:nvSpPr>
        <p:spPr>
          <a:prstGeom prst="rect">
            <a:avLst/>
          </a:prstGeom>
        </p:spPr>
        <p:txBody>
          <a:bodyPr/>
          <a:lstStyle/>
          <a:p>
            <a:pPr/>
          </a:p>
        </p:txBody>
      </p:sp>
      <p:sp>
        <p:nvSpPr>
          <p:cNvPr id="504" name="Shape 504"/>
          <p:cNvSpPr/>
          <p:nvPr>
            <p:ph type="body" idx="1"/>
          </p:nvPr>
        </p:nvSpPr>
        <p:spPr>
          <a:prstGeom prst="rect">
            <a:avLst/>
          </a:prstGeom>
        </p:spPr>
        <p:txBody>
          <a:bodyPr/>
          <a:lstStyle/>
          <a:p>
            <a:pPr/>
          </a:p>
        </p:txBody>
      </p:sp>
      <p:pic>
        <p:nvPicPr>
          <p:cNvPr id="505" name="24-06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9" name="Shape 509"/>
          <p:cNvSpPr/>
          <p:nvPr>
            <p:ph type="title"/>
          </p:nvPr>
        </p:nvSpPr>
        <p:spPr>
          <a:prstGeom prst="rect">
            <a:avLst/>
          </a:prstGeom>
        </p:spPr>
        <p:txBody>
          <a:bodyPr/>
          <a:lstStyle/>
          <a:p>
            <a:pPr/>
          </a:p>
        </p:txBody>
      </p:sp>
      <p:sp>
        <p:nvSpPr>
          <p:cNvPr id="510" name="Shape 510"/>
          <p:cNvSpPr/>
          <p:nvPr>
            <p:ph type="body" idx="1"/>
          </p:nvPr>
        </p:nvSpPr>
        <p:spPr>
          <a:prstGeom prst="rect">
            <a:avLst/>
          </a:prstGeom>
        </p:spPr>
        <p:txBody>
          <a:bodyPr/>
          <a:lstStyle/>
          <a:p>
            <a:pPr/>
          </a:p>
        </p:txBody>
      </p:sp>
      <p:pic>
        <p:nvPicPr>
          <p:cNvPr id="511" name="24-06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5" name="Shape 515"/>
          <p:cNvSpPr/>
          <p:nvPr>
            <p:ph type="title"/>
          </p:nvPr>
        </p:nvSpPr>
        <p:spPr>
          <a:prstGeom prst="rect">
            <a:avLst/>
          </a:prstGeom>
        </p:spPr>
        <p:txBody>
          <a:bodyPr/>
          <a:lstStyle/>
          <a:p>
            <a:pPr/>
          </a:p>
        </p:txBody>
      </p:sp>
      <p:sp>
        <p:nvSpPr>
          <p:cNvPr id="516" name="Shape 516"/>
          <p:cNvSpPr/>
          <p:nvPr>
            <p:ph type="body" idx="1"/>
          </p:nvPr>
        </p:nvSpPr>
        <p:spPr>
          <a:prstGeom prst="rect">
            <a:avLst/>
          </a:prstGeom>
        </p:spPr>
        <p:txBody>
          <a:bodyPr/>
          <a:lstStyle/>
          <a:p>
            <a:pPr/>
          </a:p>
        </p:txBody>
      </p:sp>
      <p:pic>
        <p:nvPicPr>
          <p:cNvPr id="517" name="24-06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1" name="Shape 521"/>
          <p:cNvSpPr/>
          <p:nvPr>
            <p:ph type="title"/>
          </p:nvPr>
        </p:nvSpPr>
        <p:spPr>
          <a:prstGeom prst="rect">
            <a:avLst/>
          </a:prstGeom>
        </p:spPr>
        <p:txBody>
          <a:bodyPr/>
          <a:lstStyle/>
          <a:p>
            <a:pPr/>
          </a:p>
        </p:txBody>
      </p:sp>
      <p:sp>
        <p:nvSpPr>
          <p:cNvPr id="522" name="Shape 522"/>
          <p:cNvSpPr/>
          <p:nvPr>
            <p:ph type="body" idx="1"/>
          </p:nvPr>
        </p:nvSpPr>
        <p:spPr>
          <a:prstGeom prst="rect">
            <a:avLst/>
          </a:prstGeom>
        </p:spPr>
        <p:txBody>
          <a:bodyPr/>
          <a:lstStyle/>
          <a:p>
            <a:pPr/>
          </a:p>
        </p:txBody>
      </p:sp>
      <p:pic>
        <p:nvPicPr>
          <p:cNvPr id="523" name="24-06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7" name="Shape 527"/>
          <p:cNvSpPr/>
          <p:nvPr>
            <p:ph type="title"/>
          </p:nvPr>
        </p:nvSpPr>
        <p:spPr>
          <a:prstGeom prst="rect">
            <a:avLst/>
          </a:prstGeom>
        </p:spPr>
        <p:txBody>
          <a:bodyPr/>
          <a:lstStyle/>
          <a:p>
            <a:pPr/>
          </a:p>
        </p:txBody>
      </p:sp>
      <p:sp>
        <p:nvSpPr>
          <p:cNvPr id="528" name="Shape 528"/>
          <p:cNvSpPr/>
          <p:nvPr>
            <p:ph type="body" idx="1"/>
          </p:nvPr>
        </p:nvSpPr>
        <p:spPr>
          <a:prstGeom prst="rect">
            <a:avLst/>
          </a:prstGeom>
        </p:spPr>
        <p:txBody>
          <a:bodyPr/>
          <a:lstStyle/>
          <a:p>
            <a:pPr/>
          </a:p>
        </p:txBody>
      </p:sp>
      <p:pic>
        <p:nvPicPr>
          <p:cNvPr id="529" name="2407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3" name="Shape 533"/>
          <p:cNvSpPr/>
          <p:nvPr>
            <p:ph type="title"/>
          </p:nvPr>
        </p:nvSpPr>
        <p:spPr>
          <a:prstGeom prst="rect">
            <a:avLst/>
          </a:prstGeom>
        </p:spPr>
        <p:txBody>
          <a:bodyPr/>
          <a:lstStyle/>
          <a:p>
            <a:pPr/>
          </a:p>
        </p:txBody>
      </p:sp>
      <p:sp>
        <p:nvSpPr>
          <p:cNvPr id="534" name="Shape 534"/>
          <p:cNvSpPr/>
          <p:nvPr>
            <p:ph type="body" idx="1"/>
          </p:nvPr>
        </p:nvSpPr>
        <p:spPr>
          <a:prstGeom prst="rect">
            <a:avLst/>
          </a:prstGeom>
        </p:spPr>
        <p:txBody>
          <a:bodyPr/>
          <a:lstStyle/>
          <a:p>
            <a:pPr/>
          </a:p>
        </p:txBody>
      </p:sp>
      <p:pic>
        <p:nvPicPr>
          <p:cNvPr id="535" name="2407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9" name="Shape 539"/>
          <p:cNvSpPr/>
          <p:nvPr>
            <p:ph type="title"/>
          </p:nvPr>
        </p:nvSpPr>
        <p:spPr>
          <a:prstGeom prst="rect">
            <a:avLst/>
          </a:prstGeom>
        </p:spPr>
        <p:txBody>
          <a:bodyPr/>
          <a:lstStyle/>
          <a:p>
            <a:pPr/>
          </a:p>
        </p:txBody>
      </p:sp>
      <p:sp>
        <p:nvSpPr>
          <p:cNvPr id="540" name="Shape 540"/>
          <p:cNvSpPr/>
          <p:nvPr>
            <p:ph type="body" idx="1"/>
          </p:nvPr>
        </p:nvSpPr>
        <p:spPr>
          <a:prstGeom prst="rect">
            <a:avLst/>
          </a:prstGeom>
        </p:spPr>
        <p:txBody>
          <a:bodyPr/>
          <a:lstStyle/>
          <a:p>
            <a:pPr/>
          </a:p>
        </p:txBody>
      </p:sp>
      <p:pic>
        <p:nvPicPr>
          <p:cNvPr id="541" name="2407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5" name="Shape 545"/>
          <p:cNvSpPr/>
          <p:nvPr>
            <p:ph type="title"/>
          </p:nvPr>
        </p:nvSpPr>
        <p:spPr>
          <a:prstGeom prst="rect">
            <a:avLst/>
          </a:prstGeom>
        </p:spPr>
        <p:txBody>
          <a:bodyPr/>
          <a:lstStyle/>
          <a:p>
            <a:pPr/>
          </a:p>
        </p:txBody>
      </p:sp>
      <p:sp>
        <p:nvSpPr>
          <p:cNvPr id="546" name="Shape 546"/>
          <p:cNvSpPr/>
          <p:nvPr>
            <p:ph type="body" idx="1"/>
          </p:nvPr>
        </p:nvSpPr>
        <p:spPr>
          <a:prstGeom prst="rect">
            <a:avLst/>
          </a:prstGeom>
        </p:spPr>
        <p:txBody>
          <a:bodyPr/>
          <a:lstStyle/>
          <a:p>
            <a:pPr/>
          </a:p>
        </p:txBody>
      </p:sp>
      <p:pic>
        <p:nvPicPr>
          <p:cNvPr id="547" name="2407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title"/>
          </p:nvPr>
        </p:nvSpPr>
        <p:spPr>
          <a:prstGeom prst="rect">
            <a:avLst/>
          </a:prstGeom>
        </p:spPr>
        <p:txBody>
          <a:bodyPr/>
          <a:lstStyle/>
          <a:p>
            <a:pPr/>
          </a:p>
        </p:txBody>
      </p:sp>
      <p:sp>
        <p:nvSpPr>
          <p:cNvPr id="174" name="Shape 174"/>
          <p:cNvSpPr/>
          <p:nvPr>
            <p:ph type="body" idx="1"/>
          </p:nvPr>
        </p:nvSpPr>
        <p:spPr>
          <a:prstGeom prst="rect">
            <a:avLst/>
          </a:prstGeom>
        </p:spPr>
        <p:txBody>
          <a:bodyPr/>
          <a:lstStyle/>
          <a:p>
            <a:pPr/>
          </a:p>
        </p:txBody>
      </p:sp>
      <p:pic>
        <p:nvPicPr>
          <p:cNvPr id="175" name="24-00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1" name="Shape 551"/>
          <p:cNvSpPr/>
          <p:nvPr>
            <p:ph type="title"/>
          </p:nvPr>
        </p:nvSpPr>
        <p:spPr>
          <a:prstGeom prst="rect">
            <a:avLst/>
          </a:prstGeom>
        </p:spPr>
        <p:txBody>
          <a:bodyPr/>
          <a:lstStyle/>
          <a:p>
            <a:pPr/>
          </a:p>
        </p:txBody>
      </p:sp>
      <p:sp>
        <p:nvSpPr>
          <p:cNvPr id="552" name="Shape 552"/>
          <p:cNvSpPr/>
          <p:nvPr>
            <p:ph type="body" idx="1"/>
          </p:nvPr>
        </p:nvSpPr>
        <p:spPr>
          <a:prstGeom prst="rect">
            <a:avLst/>
          </a:prstGeom>
        </p:spPr>
        <p:txBody>
          <a:bodyPr/>
          <a:lstStyle/>
          <a:p>
            <a:pPr/>
          </a:p>
        </p:txBody>
      </p:sp>
      <p:pic>
        <p:nvPicPr>
          <p:cNvPr id="553" name="2407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7" name="Shape 557"/>
          <p:cNvSpPr/>
          <p:nvPr>
            <p:ph type="title"/>
          </p:nvPr>
        </p:nvSpPr>
        <p:spPr>
          <a:prstGeom prst="rect">
            <a:avLst/>
          </a:prstGeom>
        </p:spPr>
        <p:txBody>
          <a:bodyPr/>
          <a:lstStyle/>
          <a:p>
            <a:pPr/>
          </a:p>
        </p:txBody>
      </p:sp>
      <p:sp>
        <p:nvSpPr>
          <p:cNvPr id="558" name="Shape 558"/>
          <p:cNvSpPr/>
          <p:nvPr>
            <p:ph type="body" idx="1"/>
          </p:nvPr>
        </p:nvSpPr>
        <p:spPr>
          <a:prstGeom prst="rect">
            <a:avLst/>
          </a:prstGeom>
        </p:spPr>
        <p:txBody>
          <a:bodyPr/>
          <a:lstStyle/>
          <a:p>
            <a:pPr/>
          </a:p>
        </p:txBody>
      </p:sp>
      <p:pic>
        <p:nvPicPr>
          <p:cNvPr id="559" name="24-07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3" name="Shape 563"/>
          <p:cNvSpPr/>
          <p:nvPr>
            <p:ph type="title"/>
          </p:nvPr>
        </p:nvSpPr>
        <p:spPr>
          <a:prstGeom prst="rect">
            <a:avLst/>
          </a:prstGeom>
        </p:spPr>
        <p:txBody>
          <a:bodyPr/>
          <a:lstStyle/>
          <a:p>
            <a:pPr/>
          </a:p>
        </p:txBody>
      </p:sp>
      <p:sp>
        <p:nvSpPr>
          <p:cNvPr id="564" name="Shape 564"/>
          <p:cNvSpPr/>
          <p:nvPr>
            <p:ph type="body" idx="1"/>
          </p:nvPr>
        </p:nvSpPr>
        <p:spPr>
          <a:prstGeom prst="rect">
            <a:avLst/>
          </a:prstGeom>
        </p:spPr>
        <p:txBody>
          <a:bodyPr/>
          <a:lstStyle/>
          <a:p>
            <a:pPr/>
          </a:p>
        </p:txBody>
      </p:sp>
      <p:pic>
        <p:nvPicPr>
          <p:cNvPr id="565" name="24-07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9" name="Shape 569"/>
          <p:cNvSpPr/>
          <p:nvPr>
            <p:ph type="title"/>
          </p:nvPr>
        </p:nvSpPr>
        <p:spPr>
          <a:prstGeom prst="rect">
            <a:avLst/>
          </a:prstGeom>
        </p:spPr>
        <p:txBody>
          <a:bodyPr/>
          <a:lstStyle/>
          <a:p>
            <a:pPr/>
          </a:p>
        </p:txBody>
      </p:sp>
      <p:sp>
        <p:nvSpPr>
          <p:cNvPr id="570" name="Shape 570"/>
          <p:cNvSpPr/>
          <p:nvPr>
            <p:ph type="body" idx="1"/>
          </p:nvPr>
        </p:nvSpPr>
        <p:spPr>
          <a:prstGeom prst="rect">
            <a:avLst/>
          </a:prstGeom>
        </p:spPr>
        <p:txBody>
          <a:bodyPr/>
          <a:lstStyle/>
          <a:p>
            <a:pPr/>
          </a:p>
        </p:txBody>
      </p:sp>
      <p:pic>
        <p:nvPicPr>
          <p:cNvPr id="571" name="24-07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5" name="Shape 575"/>
          <p:cNvSpPr/>
          <p:nvPr>
            <p:ph type="title"/>
          </p:nvPr>
        </p:nvSpPr>
        <p:spPr>
          <a:prstGeom prst="rect">
            <a:avLst/>
          </a:prstGeom>
        </p:spPr>
        <p:txBody>
          <a:bodyPr/>
          <a:lstStyle/>
          <a:p>
            <a:pPr/>
          </a:p>
        </p:txBody>
      </p:sp>
      <p:sp>
        <p:nvSpPr>
          <p:cNvPr id="576" name="Shape 576"/>
          <p:cNvSpPr/>
          <p:nvPr>
            <p:ph type="body" idx="1"/>
          </p:nvPr>
        </p:nvSpPr>
        <p:spPr>
          <a:prstGeom prst="rect">
            <a:avLst/>
          </a:prstGeom>
        </p:spPr>
        <p:txBody>
          <a:bodyPr/>
          <a:lstStyle/>
          <a:p>
            <a:pPr/>
          </a:p>
        </p:txBody>
      </p:sp>
      <p:pic>
        <p:nvPicPr>
          <p:cNvPr id="577" name="24-07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1" name="Shape 581"/>
          <p:cNvSpPr/>
          <p:nvPr>
            <p:ph type="title"/>
          </p:nvPr>
        </p:nvSpPr>
        <p:spPr>
          <a:prstGeom prst="rect">
            <a:avLst/>
          </a:prstGeom>
        </p:spPr>
        <p:txBody>
          <a:bodyPr/>
          <a:lstStyle/>
          <a:p>
            <a:pPr/>
          </a:p>
        </p:txBody>
      </p:sp>
      <p:sp>
        <p:nvSpPr>
          <p:cNvPr id="582" name="Shape 582"/>
          <p:cNvSpPr/>
          <p:nvPr>
            <p:ph type="body" idx="1"/>
          </p:nvPr>
        </p:nvSpPr>
        <p:spPr>
          <a:prstGeom prst="rect">
            <a:avLst/>
          </a:prstGeom>
        </p:spPr>
        <p:txBody>
          <a:bodyPr/>
          <a:lstStyle/>
          <a:p>
            <a:pPr/>
          </a:p>
        </p:txBody>
      </p:sp>
      <p:pic>
        <p:nvPicPr>
          <p:cNvPr id="583" name="24-07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7" name="Shape 587"/>
          <p:cNvSpPr/>
          <p:nvPr>
            <p:ph type="title"/>
          </p:nvPr>
        </p:nvSpPr>
        <p:spPr>
          <a:prstGeom prst="rect">
            <a:avLst/>
          </a:prstGeom>
        </p:spPr>
        <p:txBody>
          <a:bodyPr/>
          <a:lstStyle/>
          <a:p>
            <a:pPr/>
          </a:p>
        </p:txBody>
      </p:sp>
      <p:sp>
        <p:nvSpPr>
          <p:cNvPr id="588" name="Shape 588"/>
          <p:cNvSpPr/>
          <p:nvPr>
            <p:ph type="body" idx="1"/>
          </p:nvPr>
        </p:nvSpPr>
        <p:spPr>
          <a:prstGeom prst="rect">
            <a:avLst/>
          </a:prstGeom>
        </p:spPr>
        <p:txBody>
          <a:bodyPr/>
          <a:lstStyle/>
          <a:p>
            <a:pPr/>
          </a:p>
        </p:txBody>
      </p:sp>
      <p:pic>
        <p:nvPicPr>
          <p:cNvPr id="589" name="24-07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3" name="Shape 593"/>
          <p:cNvSpPr/>
          <p:nvPr>
            <p:ph type="title"/>
          </p:nvPr>
        </p:nvSpPr>
        <p:spPr>
          <a:prstGeom prst="rect">
            <a:avLst/>
          </a:prstGeom>
        </p:spPr>
        <p:txBody>
          <a:bodyPr/>
          <a:lstStyle/>
          <a:p>
            <a:pPr/>
          </a:p>
        </p:txBody>
      </p:sp>
      <p:sp>
        <p:nvSpPr>
          <p:cNvPr id="594" name="Shape 594"/>
          <p:cNvSpPr/>
          <p:nvPr>
            <p:ph type="body" idx="1"/>
          </p:nvPr>
        </p:nvSpPr>
        <p:spPr>
          <a:prstGeom prst="rect">
            <a:avLst/>
          </a:prstGeom>
        </p:spPr>
        <p:txBody>
          <a:bodyPr/>
          <a:lstStyle/>
          <a:p>
            <a:pPr/>
          </a:p>
        </p:txBody>
      </p:sp>
      <p:pic>
        <p:nvPicPr>
          <p:cNvPr id="595" name="24-07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9" name="Shape 599"/>
          <p:cNvSpPr/>
          <p:nvPr>
            <p:ph type="title"/>
          </p:nvPr>
        </p:nvSpPr>
        <p:spPr>
          <a:prstGeom prst="rect">
            <a:avLst/>
          </a:prstGeom>
        </p:spPr>
        <p:txBody>
          <a:bodyPr/>
          <a:lstStyle/>
          <a:p>
            <a:pPr/>
          </a:p>
        </p:txBody>
      </p:sp>
      <p:sp>
        <p:nvSpPr>
          <p:cNvPr id="600" name="Shape 600"/>
          <p:cNvSpPr/>
          <p:nvPr>
            <p:ph type="body" idx="1"/>
          </p:nvPr>
        </p:nvSpPr>
        <p:spPr>
          <a:prstGeom prst="rect">
            <a:avLst/>
          </a:prstGeom>
        </p:spPr>
        <p:txBody>
          <a:bodyPr/>
          <a:lstStyle/>
          <a:p>
            <a:pPr/>
          </a:p>
        </p:txBody>
      </p:sp>
      <p:pic>
        <p:nvPicPr>
          <p:cNvPr id="601" name="24-07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5" name="Shape 605"/>
          <p:cNvSpPr/>
          <p:nvPr>
            <p:ph type="title"/>
          </p:nvPr>
        </p:nvSpPr>
        <p:spPr>
          <a:prstGeom prst="rect">
            <a:avLst/>
          </a:prstGeom>
        </p:spPr>
        <p:txBody>
          <a:bodyPr/>
          <a:lstStyle/>
          <a:p>
            <a:pPr/>
          </a:p>
        </p:txBody>
      </p:sp>
      <p:sp>
        <p:nvSpPr>
          <p:cNvPr id="606" name="Shape 606"/>
          <p:cNvSpPr/>
          <p:nvPr>
            <p:ph type="body" idx="1"/>
          </p:nvPr>
        </p:nvSpPr>
        <p:spPr>
          <a:prstGeom prst="rect">
            <a:avLst/>
          </a:prstGeom>
        </p:spPr>
        <p:txBody>
          <a:bodyPr/>
          <a:lstStyle/>
          <a:p>
            <a:pPr/>
          </a:p>
        </p:txBody>
      </p:sp>
      <p:pic>
        <p:nvPicPr>
          <p:cNvPr id="607" name="24-07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title"/>
          </p:nvPr>
        </p:nvSpPr>
        <p:spPr>
          <a:prstGeom prst="rect">
            <a:avLst/>
          </a:prstGeom>
        </p:spPr>
        <p:txBody>
          <a:bodyPr/>
          <a:lstStyle/>
          <a:p>
            <a:pPr/>
          </a:p>
        </p:txBody>
      </p:sp>
      <p:sp>
        <p:nvSpPr>
          <p:cNvPr id="180" name="Shape 180"/>
          <p:cNvSpPr/>
          <p:nvPr>
            <p:ph type="body" idx="1"/>
          </p:nvPr>
        </p:nvSpPr>
        <p:spPr>
          <a:prstGeom prst="rect">
            <a:avLst/>
          </a:prstGeom>
        </p:spPr>
        <p:txBody>
          <a:bodyPr/>
          <a:lstStyle/>
          <a:p>
            <a:pPr/>
          </a:p>
        </p:txBody>
      </p:sp>
      <p:pic>
        <p:nvPicPr>
          <p:cNvPr id="181" name="24-00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1" name="Shape 611"/>
          <p:cNvSpPr/>
          <p:nvPr>
            <p:ph type="title"/>
          </p:nvPr>
        </p:nvSpPr>
        <p:spPr>
          <a:prstGeom prst="rect">
            <a:avLst/>
          </a:prstGeom>
        </p:spPr>
        <p:txBody>
          <a:bodyPr/>
          <a:lstStyle/>
          <a:p>
            <a:pPr/>
          </a:p>
        </p:txBody>
      </p:sp>
      <p:sp>
        <p:nvSpPr>
          <p:cNvPr id="612" name="Shape 612"/>
          <p:cNvSpPr/>
          <p:nvPr>
            <p:ph type="body" idx="1"/>
          </p:nvPr>
        </p:nvSpPr>
        <p:spPr>
          <a:prstGeom prst="rect">
            <a:avLst/>
          </a:prstGeom>
        </p:spPr>
        <p:txBody>
          <a:bodyPr/>
          <a:lstStyle/>
          <a:p>
            <a:pPr/>
          </a:p>
        </p:txBody>
      </p:sp>
      <p:pic>
        <p:nvPicPr>
          <p:cNvPr id="613" name="2408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7" name="Shape 617"/>
          <p:cNvSpPr/>
          <p:nvPr>
            <p:ph type="title"/>
          </p:nvPr>
        </p:nvSpPr>
        <p:spPr>
          <a:prstGeom prst="rect">
            <a:avLst/>
          </a:prstGeom>
        </p:spPr>
        <p:txBody>
          <a:bodyPr/>
          <a:lstStyle/>
          <a:p>
            <a:pPr/>
          </a:p>
        </p:txBody>
      </p:sp>
      <p:sp>
        <p:nvSpPr>
          <p:cNvPr id="618" name="Shape 618"/>
          <p:cNvSpPr/>
          <p:nvPr>
            <p:ph type="body" idx="1"/>
          </p:nvPr>
        </p:nvSpPr>
        <p:spPr>
          <a:prstGeom prst="rect">
            <a:avLst/>
          </a:prstGeom>
        </p:spPr>
        <p:txBody>
          <a:bodyPr/>
          <a:lstStyle/>
          <a:p>
            <a:pPr/>
          </a:p>
        </p:txBody>
      </p:sp>
      <p:pic>
        <p:nvPicPr>
          <p:cNvPr id="619" name="24-08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3" name="Shape 623"/>
          <p:cNvSpPr/>
          <p:nvPr>
            <p:ph type="title"/>
          </p:nvPr>
        </p:nvSpPr>
        <p:spPr>
          <a:prstGeom prst="rect">
            <a:avLst/>
          </a:prstGeom>
        </p:spPr>
        <p:txBody>
          <a:bodyPr/>
          <a:lstStyle/>
          <a:p>
            <a:pPr/>
          </a:p>
        </p:txBody>
      </p:sp>
      <p:sp>
        <p:nvSpPr>
          <p:cNvPr id="624" name="Shape 624"/>
          <p:cNvSpPr/>
          <p:nvPr>
            <p:ph type="body" idx="1"/>
          </p:nvPr>
        </p:nvSpPr>
        <p:spPr>
          <a:prstGeom prst="rect">
            <a:avLst/>
          </a:prstGeom>
        </p:spPr>
        <p:txBody>
          <a:bodyPr/>
          <a:lstStyle/>
          <a:p>
            <a:pPr/>
          </a:p>
        </p:txBody>
      </p:sp>
      <p:pic>
        <p:nvPicPr>
          <p:cNvPr id="625" name="24-08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9" name="Shape 629"/>
          <p:cNvSpPr/>
          <p:nvPr>
            <p:ph type="title"/>
          </p:nvPr>
        </p:nvSpPr>
        <p:spPr>
          <a:prstGeom prst="rect">
            <a:avLst/>
          </a:prstGeom>
        </p:spPr>
        <p:txBody>
          <a:bodyPr/>
          <a:lstStyle/>
          <a:p>
            <a:pPr/>
          </a:p>
        </p:txBody>
      </p:sp>
      <p:sp>
        <p:nvSpPr>
          <p:cNvPr id="630" name="Shape 630"/>
          <p:cNvSpPr/>
          <p:nvPr>
            <p:ph type="body" idx="1"/>
          </p:nvPr>
        </p:nvSpPr>
        <p:spPr>
          <a:prstGeom prst="rect">
            <a:avLst/>
          </a:prstGeom>
        </p:spPr>
        <p:txBody>
          <a:bodyPr/>
          <a:lstStyle/>
          <a:p>
            <a:pPr/>
          </a:p>
        </p:txBody>
      </p:sp>
      <p:pic>
        <p:nvPicPr>
          <p:cNvPr id="631" name="24-08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5" name="Shape 635"/>
          <p:cNvSpPr/>
          <p:nvPr>
            <p:ph type="title"/>
          </p:nvPr>
        </p:nvSpPr>
        <p:spPr>
          <a:prstGeom prst="rect">
            <a:avLst/>
          </a:prstGeom>
        </p:spPr>
        <p:txBody>
          <a:bodyPr/>
          <a:lstStyle/>
          <a:p>
            <a:pPr/>
          </a:p>
        </p:txBody>
      </p:sp>
      <p:sp>
        <p:nvSpPr>
          <p:cNvPr id="636" name="Shape 636"/>
          <p:cNvSpPr/>
          <p:nvPr>
            <p:ph type="body" idx="1"/>
          </p:nvPr>
        </p:nvSpPr>
        <p:spPr>
          <a:prstGeom prst="rect">
            <a:avLst/>
          </a:prstGeom>
        </p:spPr>
        <p:txBody>
          <a:bodyPr/>
          <a:lstStyle/>
          <a:p>
            <a:pPr/>
          </a:p>
        </p:txBody>
      </p:sp>
      <p:pic>
        <p:nvPicPr>
          <p:cNvPr id="637" name="24-08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1" name="Shape 641"/>
          <p:cNvSpPr/>
          <p:nvPr>
            <p:ph type="title"/>
          </p:nvPr>
        </p:nvSpPr>
        <p:spPr>
          <a:prstGeom prst="rect">
            <a:avLst/>
          </a:prstGeom>
        </p:spPr>
        <p:txBody>
          <a:bodyPr/>
          <a:lstStyle/>
          <a:p>
            <a:pPr/>
          </a:p>
        </p:txBody>
      </p:sp>
      <p:sp>
        <p:nvSpPr>
          <p:cNvPr id="642" name="Shape 642"/>
          <p:cNvSpPr/>
          <p:nvPr>
            <p:ph type="body" idx="1"/>
          </p:nvPr>
        </p:nvSpPr>
        <p:spPr>
          <a:prstGeom prst="rect">
            <a:avLst/>
          </a:prstGeom>
        </p:spPr>
        <p:txBody>
          <a:bodyPr/>
          <a:lstStyle/>
          <a:p>
            <a:pPr/>
          </a:p>
        </p:txBody>
      </p:sp>
      <p:pic>
        <p:nvPicPr>
          <p:cNvPr id="643" name="2409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7" name="Shape 647"/>
          <p:cNvSpPr/>
          <p:nvPr>
            <p:ph type="title"/>
          </p:nvPr>
        </p:nvSpPr>
        <p:spPr>
          <a:prstGeom prst="rect">
            <a:avLst/>
          </a:prstGeom>
        </p:spPr>
        <p:txBody>
          <a:bodyPr/>
          <a:lstStyle/>
          <a:p>
            <a:pPr/>
          </a:p>
        </p:txBody>
      </p:sp>
      <p:sp>
        <p:nvSpPr>
          <p:cNvPr id="648" name="Shape 648"/>
          <p:cNvSpPr/>
          <p:nvPr>
            <p:ph type="body" idx="1"/>
          </p:nvPr>
        </p:nvSpPr>
        <p:spPr>
          <a:prstGeom prst="rect">
            <a:avLst/>
          </a:prstGeom>
        </p:spPr>
        <p:txBody>
          <a:bodyPr/>
          <a:lstStyle/>
          <a:p>
            <a:pPr/>
          </a:p>
        </p:txBody>
      </p:sp>
      <p:pic>
        <p:nvPicPr>
          <p:cNvPr id="649" name="2409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3" name="Shape 653"/>
          <p:cNvSpPr/>
          <p:nvPr>
            <p:ph type="title"/>
          </p:nvPr>
        </p:nvSpPr>
        <p:spPr>
          <a:prstGeom prst="rect">
            <a:avLst/>
          </a:prstGeom>
        </p:spPr>
        <p:txBody>
          <a:bodyPr/>
          <a:lstStyle/>
          <a:p>
            <a:pPr/>
          </a:p>
        </p:txBody>
      </p:sp>
      <p:sp>
        <p:nvSpPr>
          <p:cNvPr id="654" name="Shape 654"/>
          <p:cNvSpPr/>
          <p:nvPr>
            <p:ph type="body" idx="1"/>
          </p:nvPr>
        </p:nvSpPr>
        <p:spPr>
          <a:prstGeom prst="rect">
            <a:avLst/>
          </a:prstGeom>
        </p:spPr>
        <p:txBody>
          <a:bodyPr/>
          <a:lstStyle/>
          <a:p>
            <a:pPr/>
          </a:p>
        </p:txBody>
      </p:sp>
      <p:pic>
        <p:nvPicPr>
          <p:cNvPr id="655" name="24-08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9" name="Shape 659"/>
          <p:cNvSpPr/>
          <p:nvPr>
            <p:ph type="title"/>
          </p:nvPr>
        </p:nvSpPr>
        <p:spPr>
          <a:prstGeom prst="rect">
            <a:avLst/>
          </a:prstGeom>
        </p:spPr>
        <p:txBody>
          <a:bodyPr/>
          <a:lstStyle/>
          <a:p>
            <a:pPr/>
          </a:p>
        </p:txBody>
      </p:sp>
      <p:sp>
        <p:nvSpPr>
          <p:cNvPr id="660" name="Shape 660"/>
          <p:cNvSpPr/>
          <p:nvPr>
            <p:ph type="body" idx="1"/>
          </p:nvPr>
        </p:nvSpPr>
        <p:spPr>
          <a:prstGeom prst="rect">
            <a:avLst/>
          </a:prstGeom>
        </p:spPr>
        <p:txBody>
          <a:bodyPr/>
          <a:lstStyle/>
          <a:p>
            <a:pPr/>
          </a:p>
        </p:txBody>
      </p:sp>
      <p:pic>
        <p:nvPicPr>
          <p:cNvPr id="661" name="24-08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5" name="Shape 665"/>
          <p:cNvSpPr/>
          <p:nvPr>
            <p:ph type="title"/>
          </p:nvPr>
        </p:nvSpPr>
        <p:spPr>
          <a:prstGeom prst="rect">
            <a:avLst/>
          </a:prstGeom>
        </p:spPr>
        <p:txBody>
          <a:bodyPr/>
          <a:lstStyle/>
          <a:p>
            <a:pPr/>
          </a:p>
        </p:txBody>
      </p:sp>
      <p:sp>
        <p:nvSpPr>
          <p:cNvPr id="666" name="Shape 666"/>
          <p:cNvSpPr/>
          <p:nvPr>
            <p:ph type="body" idx="1"/>
          </p:nvPr>
        </p:nvSpPr>
        <p:spPr>
          <a:prstGeom prst="rect">
            <a:avLst/>
          </a:prstGeom>
        </p:spPr>
        <p:txBody>
          <a:bodyPr/>
          <a:lstStyle/>
          <a:p>
            <a:pPr/>
          </a:p>
        </p:txBody>
      </p:sp>
      <p:pic>
        <p:nvPicPr>
          <p:cNvPr id="667" name="24-08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p:nvPr>
        </p:nvSpPr>
        <p:spPr>
          <a:prstGeom prst="rect">
            <a:avLst/>
          </a:prstGeom>
        </p:spPr>
        <p:txBody>
          <a:bodyPr/>
          <a:lstStyle/>
          <a:p>
            <a:pPr/>
          </a:p>
        </p:txBody>
      </p:sp>
      <p:sp>
        <p:nvSpPr>
          <p:cNvPr id="186" name="Shape 186"/>
          <p:cNvSpPr/>
          <p:nvPr>
            <p:ph type="body" idx="1"/>
          </p:nvPr>
        </p:nvSpPr>
        <p:spPr>
          <a:prstGeom prst="rect">
            <a:avLst/>
          </a:prstGeom>
        </p:spPr>
        <p:txBody>
          <a:bodyPr/>
          <a:lstStyle/>
          <a:p>
            <a:pPr/>
          </a:p>
        </p:txBody>
      </p:sp>
      <p:pic>
        <p:nvPicPr>
          <p:cNvPr id="187" name="24-00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1" name="Shape 671"/>
          <p:cNvSpPr/>
          <p:nvPr>
            <p:ph type="title"/>
          </p:nvPr>
        </p:nvSpPr>
        <p:spPr>
          <a:prstGeom prst="rect">
            <a:avLst/>
          </a:prstGeom>
        </p:spPr>
        <p:txBody>
          <a:bodyPr/>
          <a:lstStyle/>
          <a:p>
            <a:pPr/>
          </a:p>
        </p:txBody>
      </p:sp>
      <p:sp>
        <p:nvSpPr>
          <p:cNvPr id="672" name="Shape 672"/>
          <p:cNvSpPr/>
          <p:nvPr>
            <p:ph type="body" idx="1"/>
          </p:nvPr>
        </p:nvSpPr>
        <p:spPr>
          <a:prstGeom prst="rect">
            <a:avLst/>
          </a:prstGeom>
        </p:spPr>
        <p:txBody>
          <a:bodyPr/>
          <a:lstStyle/>
          <a:p>
            <a:pPr/>
          </a:p>
        </p:txBody>
      </p:sp>
      <p:pic>
        <p:nvPicPr>
          <p:cNvPr id="673" name="24-09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7" name="Shape 677"/>
          <p:cNvSpPr/>
          <p:nvPr>
            <p:ph type="title"/>
          </p:nvPr>
        </p:nvSpPr>
        <p:spPr>
          <a:prstGeom prst="rect">
            <a:avLst/>
          </a:prstGeom>
        </p:spPr>
        <p:txBody>
          <a:bodyPr/>
          <a:lstStyle/>
          <a:p>
            <a:pPr/>
          </a:p>
        </p:txBody>
      </p:sp>
      <p:sp>
        <p:nvSpPr>
          <p:cNvPr id="678" name="Shape 678"/>
          <p:cNvSpPr/>
          <p:nvPr>
            <p:ph type="body" idx="1"/>
          </p:nvPr>
        </p:nvSpPr>
        <p:spPr>
          <a:prstGeom prst="rect">
            <a:avLst/>
          </a:prstGeom>
        </p:spPr>
        <p:txBody>
          <a:bodyPr/>
          <a:lstStyle/>
          <a:p>
            <a:pPr/>
          </a:p>
        </p:txBody>
      </p:sp>
      <p:pic>
        <p:nvPicPr>
          <p:cNvPr id="679" name="2410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3" name="Shape 683"/>
          <p:cNvSpPr/>
          <p:nvPr>
            <p:ph type="title"/>
          </p:nvPr>
        </p:nvSpPr>
        <p:spPr>
          <a:prstGeom prst="rect">
            <a:avLst/>
          </a:prstGeom>
        </p:spPr>
        <p:txBody>
          <a:bodyPr/>
          <a:lstStyle/>
          <a:p>
            <a:pPr/>
          </a:p>
        </p:txBody>
      </p:sp>
      <p:sp>
        <p:nvSpPr>
          <p:cNvPr id="684" name="Shape 684"/>
          <p:cNvSpPr/>
          <p:nvPr>
            <p:ph type="body" idx="1"/>
          </p:nvPr>
        </p:nvSpPr>
        <p:spPr>
          <a:prstGeom prst="rect">
            <a:avLst/>
          </a:prstGeom>
        </p:spPr>
        <p:txBody>
          <a:bodyPr/>
          <a:lstStyle/>
          <a:p>
            <a:pPr/>
          </a:p>
        </p:txBody>
      </p:sp>
      <p:pic>
        <p:nvPicPr>
          <p:cNvPr id="685" name="24-09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9" name="Shape 689"/>
          <p:cNvSpPr/>
          <p:nvPr>
            <p:ph type="title"/>
          </p:nvPr>
        </p:nvSpPr>
        <p:spPr>
          <a:prstGeom prst="rect">
            <a:avLst/>
          </a:prstGeom>
        </p:spPr>
        <p:txBody>
          <a:bodyPr/>
          <a:lstStyle/>
          <a:p>
            <a:pPr/>
          </a:p>
        </p:txBody>
      </p:sp>
      <p:sp>
        <p:nvSpPr>
          <p:cNvPr id="690" name="Shape 690"/>
          <p:cNvSpPr/>
          <p:nvPr>
            <p:ph type="body" idx="1"/>
          </p:nvPr>
        </p:nvSpPr>
        <p:spPr>
          <a:prstGeom prst="rect">
            <a:avLst/>
          </a:prstGeom>
        </p:spPr>
        <p:txBody>
          <a:bodyPr/>
          <a:lstStyle/>
          <a:p>
            <a:pPr/>
          </a:p>
        </p:txBody>
      </p:sp>
      <p:pic>
        <p:nvPicPr>
          <p:cNvPr id="691" name="2410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5" name="Shape 695"/>
          <p:cNvSpPr/>
          <p:nvPr>
            <p:ph type="title"/>
          </p:nvPr>
        </p:nvSpPr>
        <p:spPr>
          <a:prstGeom prst="rect">
            <a:avLst/>
          </a:prstGeom>
        </p:spPr>
        <p:txBody>
          <a:bodyPr/>
          <a:lstStyle/>
          <a:p>
            <a:pPr/>
          </a:p>
        </p:txBody>
      </p:sp>
      <p:sp>
        <p:nvSpPr>
          <p:cNvPr id="696" name="Shape 696"/>
          <p:cNvSpPr/>
          <p:nvPr>
            <p:ph type="body" idx="1"/>
          </p:nvPr>
        </p:nvSpPr>
        <p:spPr>
          <a:prstGeom prst="rect">
            <a:avLst/>
          </a:prstGeom>
        </p:spPr>
        <p:txBody>
          <a:bodyPr/>
          <a:lstStyle/>
          <a:p>
            <a:pPr/>
          </a:p>
        </p:txBody>
      </p:sp>
      <p:pic>
        <p:nvPicPr>
          <p:cNvPr id="697" name="24-09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1" name="Shape 701"/>
          <p:cNvSpPr/>
          <p:nvPr>
            <p:ph type="title"/>
          </p:nvPr>
        </p:nvSpPr>
        <p:spPr>
          <a:prstGeom prst="rect">
            <a:avLst/>
          </a:prstGeom>
        </p:spPr>
        <p:txBody>
          <a:bodyPr/>
          <a:lstStyle/>
          <a:p>
            <a:pPr/>
          </a:p>
        </p:txBody>
      </p:sp>
      <p:sp>
        <p:nvSpPr>
          <p:cNvPr id="702" name="Shape 702"/>
          <p:cNvSpPr/>
          <p:nvPr>
            <p:ph type="body" idx="1"/>
          </p:nvPr>
        </p:nvSpPr>
        <p:spPr>
          <a:prstGeom prst="rect">
            <a:avLst/>
          </a:prstGeom>
        </p:spPr>
        <p:txBody>
          <a:bodyPr/>
          <a:lstStyle/>
          <a:p>
            <a:pPr/>
          </a:p>
        </p:txBody>
      </p:sp>
      <p:pic>
        <p:nvPicPr>
          <p:cNvPr id="703" name="24-09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7" name="Shape 707"/>
          <p:cNvSpPr/>
          <p:nvPr>
            <p:ph type="title"/>
          </p:nvPr>
        </p:nvSpPr>
        <p:spPr>
          <a:prstGeom prst="rect">
            <a:avLst/>
          </a:prstGeom>
        </p:spPr>
        <p:txBody>
          <a:bodyPr/>
          <a:lstStyle/>
          <a:p>
            <a:pPr/>
          </a:p>
        </p:txBody>
      </p:sp>
      <p:sp>
        <p:nvSpPr>
          <p:cNvPr id="708" name="Shape 708"/>
          <p:cNvSpPr/>
          <p:nvPr>
            <p:ph type="body" idx="1"/>
          </p:nvPr>
        </p:nvSpPr>
        <p:spPr>
          <a:prstGeom prst="rect">
            <a:avLst/>
          </a:prstGeom>
        </p:spPr>
        <p:txBody>
          <a:bodyPr/>
          <a:lstStyle/>
          <a:p>
            <a:pPr/>
          </a:p>
        </p:txBody>
      </p:sp>
      <p:pic>
        <p:nvPicPr>
          <p:cNvPr id="709" name="24-09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3" name="Shape 713"/>
          <p:cNvSpPr/>
          <p:nvPr>
            <p:ph type="title"/>
          </p:nvPr>
        </p:nvSpPr>
        <p:spPr>
          <a:prstGeom prst="rect">
            <a:avLst/>
          </a:prstGeom>
        </p:spPr>
        <p:txBody>
          <a:bodyPr/>
          <a:lstStyle/>
          <a:p>
            <a:pPr/>
          </a:p>
        </p:txBody>
      </p:sp>
      <p:sp>
        <p:nvSpPr>
          <p:cNvPr id="714" name="Shape 714"/>
          <p:cNvSpPr/>
          <p:nvPr>
            <p:ph type="body" idx="1"/>
          </p:nvPr>
        </p:nvSpPr>
        <p:spPr>
          <a:prstGeom prst="rect">
            <a:avLst/>
          </a:prstGeom>
        </p:spPr>
        <p:txBody>
          <a:bodyPr/>
          <a:lstStyle/>
          <a:p>
            <a:pPr/>
          </a:p>
        </p:txBody>
      </p:sp>
      <p:pic>
        <p:nvPicPr>
          <p:cNvPr id="715" name="2410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9" name="Shape 719"/>
          <p:cNvSpPr/>
          <p:nvPr>
            <p:ph type="title"/>
          </p:nvPr>
        </p:nvSpPr>
        <p:spPr>
          <a:prstGeom prst="rect">
            <a:avLst/>
          </a:prstGeom>
        </p:spPr>
        <p:txBody>
          <a:bodyPr/>
          <a:lstStyle/>
          <a:p>
            <a:pPr/>
          </a:p>
        </p:txBody>
      </p:sp>
      <p:sp>
        <p:nvSpPr>
          <p:cNvPr id="720" name="Shape 720"/>
          <p:cNvSpPr/>
          <p:nvPr>
            <p:ph type="body" idx="1"/>
          </p:nvPr>
        </p:nvSpPr>
        <p:spPr>
          <a:prstGeom prst="rect">
            <a:avLst/>
          </a:prstGeom>
        </p:spPr>
        <p:txBody>
          <a:bodyPr/>
          <a:lstStyle/>
          <a:p>
            <a:pPr/>
          </a:p>
        </p:txBody>
      </p:sp>
      <p:pic>
        <p:nvPicPr>
          <p:cNvPr id="721" name="24-09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5" name="Shape 725"/>
          <p:cNvSpPr/>
          <p:nvPr>
            <p:ph type="title"/>
          </p:nvPr>
        </p:nvSpPr>
        <p:spPr>
          <a:prstGeom prst="rect">
            <a:avLst/>
          </a:prstGeom>
        </p:spPr>
        <p:txBody>
          <a:bodyPr/>
          <a:lstStyle/>
          <a:p>
            <a:pPr/>
          </a:p>
        </p:txBody>
      </p:sp>
      <p:sp>
        <p:nvSpPr>
          <p:cNvPr id="726" name="Shape 726"/>
          <p:cNvSpPr/>
          <p:nvPr>
            <p:ph type="body" idx="1"/>
          </p:nvPr>
        </p:nvSpPr>
        <p:spPr>
          <a:prstGeom prst="rect">
            <a:avLst/>
          </a:prstGeom>
        </p:spPr>
        <p:txBody>
          <a:bodyPr/>
          <a:lstStyle/>
          <a:p>
            <a:pPr/>
          </a:p>
        </p:txBody>
      </p:sp>
      <p:pic>
        <p:nvPicPr>
          <p:cNvPr id="727" name="24-09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