
<file path=[Content_Types].xml><?xml version="1.0" encoding="utf-8"?>
<Types xmlns="http://schemas.openxmlformats.org/package/2006/content-types">
  <Default Extension="xml" ContentType="application/xml"/>
  <Default Extension="jpeg" ContentType="image/jpeg"/>
  <Default Extension="m2v" ContentType="video/unknown"/>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a:defRPr>
    </a:lvl1pPr>
    <a:lvl2pPr marL="0" marR="0" indent="266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a:defRPr>
    </a:lvl2pPr>
    <a:lvl3pPr marL="0" marR="0" indent="533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a:defRPr>
    </a:lvl3pPr>
    <a:lvl4pPr marL="0" marR="0" indent="8001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a:defRPr>
    </a:lvl4pPr>
    <a:lvl5pPr marL="0" marR="0" indent="1066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a:defRPr>
    </a:lvl5pPr>
    <a:lvl6pPr marL="0" marR="0" indent="1333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a:defRPr>
    </a:lvl6pPr>
    <a:lvl7pPr marL="0" marR="0" indent="161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a:defRPr>
    </a:lvl7pPr>
    <a:lvl8pPr marL="0" marR="0" indent="1879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a:defRPr>
    </a:lvl8pPr>
    <a:lvl9pPr marL="0" marR="0" indent="2146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a:font>
          <a:latin typeface="Helvetica Light"/>
          <a:ea typeface="Helvetica Light"/>
          <a:cs typeface="Helvetica Light"/>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a:font>
          <a:latin typeface="Helvetica Light"/>
          <a:ea typeface="Helvetica Light"/>
          <a:cs typeface="Helvetica Light"/>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a:font>
          <a:latin typeface="Helvetica Light"/>
          <a:ea typeface="Helvetica Light"/>
          <a:cs typeface="Helvetica Light"/>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a:font>
          <a:latin typeface="Helvetica Light"/>
          <a:ea typeface="Helvetica Light"/>
          <a:cs typeface="Helvetica Light"/>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a:font>
          <a:latin typeface="Helvetica Light"/>
          <a:ea typeface="Helvetica Light"/>
          <a:cs typeface="Helvetica Light"/>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9"/>
    <p:restoredTop sz="94053"/>
  </p:normalViewPr>
  <p:slideViewPr>
    <p:cSldViewPr snapToGrid="0" snapToObjects="1">
      <p:cViewPr varScale="1">
        <p:scale>
          <a:sx n="64" d="100"/>
          <a:sy n="64" d="100"/>
        </p:scale>
        <p:origin x="6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notesMaster" Target="notesMasters/notesMaster1.xml"/><Relationship Id="rId122" Type="http://schemas.openxmlformats.org/officeDocument/2006/relationships/presProps" Target="presProps.xml"/><Relationship Id="rId123" Type="http://schemas.openxmlformats.org/officeDocument/2006/relationships/viewProps" Target="viewProps.xml"/><Relationship Id="rId124" Type="http://schemas.openxmlformats.org/officeDocument/2006/relationships/theme" Target="theme/theme1.xml"/><Relationship Id="rId12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noRot="1" noChangeAspect="1"/>
          </p:cNvSpPr>
          <p:nvPr>
            <p:ph type="sldImg"/>
          </p:nvPr>
        </p:nvSpPr>
        <p:spPr>
          <a:prstGeom prst="rect">
            <a:avLst/>
          </a:prstGeom>
        </p:spPr>
        <p:txBody>
          <a:bodyPr/>
          <a:lstStyle/>
          <a:p>
            <a:endParaRPr/>
          </a:p>
        </p:txBody>
      </p:sp>
      <p:sp>
        <p:nvSpPr>
          <p:cNvPr id="141" name="Shape 141"/>
          <p:cNvSpPr>
            <a:spLocks noGrp="1"/>
          </p:cNvSpPr>
          <p:nvPr>
            <p:ph type="body" sz="quarter" idx="1"/>
          </p:nvPr>
        </p:nvSpPr>
        <p:spPr>
          <a:prstGeom prst="rect">
            <a:avLst/>
          </a:prstGeom>
        </p:spPr>
        <p:txBody>
          <a:bodyPr/>
          <a:lstStyle/>
          <a:p>
            <a:r>
              <a:t>Cum să-ți împlinești cele mai profunde dorințe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t>De fapt, El ne-a dărut acest memorial săptămânal chiar la sfârșitul săptămânii Creațiunii.</a:t>
            </a:r>
          </a:p>
          <a:p>
            <a:r>
              <a:t>Dar aproape toată lumea a uitat care este acest memorial.</a:t>
            </a:r>
          </a:p>
          <a:p>
            <a:endParaRPr/>
          </a:p>
          <a:p>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Shape 734"/>
          <p:cNvSpPr>
            <a:spLocks noGrp="1" noRot="1" noChangeAspect="1"/>
          </p:cNvSpPr>
          <p:nvPr>
            <p:ph type="sldImg"/>
          </p:nvPr>
        </p:nvSpPr>
        <p:spPr>
          <a:prstGeom prst="rect">
            <a:avLst/>
          </a:prstGeom>
        </p:spPr>
        <p:txBody>
          <a:bodyPr/>
          <a:lstStyle/>
          <a:p>
            <a:endParaRPr/>
          </a:p>
        </p:txBody>
      </p:sp>
      <p:sp>
        <p:nvSpPr>
          <p:cNvPr id="735" name="Shape 735"/>
          <p:cNvSpPr>
            <a:spLocks noGrp="1"/>
          </p:cNvSpPr>
          <p:nvPr>
            <p:ph type="body" sz="quarter" idx="1"/>
          </p:nvPr>
        </p:nvSpPr>
        <p:spPr>
          <a:prstGeom prst="rect">
            <a:avLst/>
          </a:prstGeom>
        </p:spPr>
        <p:txBody>
          <a:bodyPr/>
          <a:lstStyle/>
          <a:p>
            <a:r>
              <a:t>(Text: Luca 24:1)</a:t>
            </a:r>
          </a:p>
          <a:p>
            <a:r>
              <a:t>În ziua întâi a săptămânii, femeile acestea şi altele împreună cu ele au venit la mormânt dis-de-dimineaţă şi au adus miresmele pe care le pregătiseră.</a:t>
            </a:r>
          </a:p>
          <a:p>
            <a:r>
              <a:t>Luca 24:1.</a:t>
            </a:r>
          </a:p>
          <a:p>
            <a:r>
              <a:t>Să trecem în revistă evenimentele din timpul acestor trei zile memorabile. </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Shape 740"/>
          <p:cNvSpPr>
            <a:spLocks noGrp="1" noRot="1" noChangeAspect="1"/>
          </p:cNvSpPr>
          <p:nvPr>
            <p:ph type="sldImg"/>
          </p:nvPr>
        </p:nvSpPr>
        <p:spPr>
          <a:prstGeom prst="rect">
            <a:avLst/>
          </a:prstGeom>
        </p:spPr>
        <p:txBody>
          <a:bodyPr/>
          <a:lstStyle/>
          <a:p>
            <a:endParaRPr/>
          </a:p>
        </p:txBody>
      </p:sp>
      <p:sp>
        <p:nvSpPr>
          <p:cNvPr id="741" name="Shape 741"/>
          <p:cNvSpPr>
            <a:spLocks noGrp="1"/>
          </p:cNvSpPr>
          <p:nvPr>
            <p:ph type="body" sz="quarter" idx="1"/>
          </p:nvPr>
        </p:nvSpPr>
        <p:spPr>
          <a:prstGeom prst="rect">
            <a:avLst/>
          </a:prstGeom>
        </p:spPr>
        <p:txBody>
          <a:bodyPr/>
          <a:lstStyle/>
          <a:p>
            <a:r>
              <a:t>1. Vineri: Isus a murit; femeile au pregătit uleiurile și balsamurile pentru ungere.</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Shape 746"/>
          <p:cNvSpPr>
            <a:spLocks noGrp="1" noRot="1" noChangeAspect="1"/>
          </p:cNvSpPr>
          <p:nvPr>
            <p:ph type="sldImg"/>
          </p:nvPr>
        </p:nvSpPr>
        <p:spPr>
          <a:prstGeom prst="rect">
            <a:avLst/>
          </a:prstGeom>
        </p:spPr>
        <p:txBody>
          <a:bodyPr/>
          <a:lstStyle/>
          <a:p>
            <a:endParaRPr/>
          </a:p>
        </p:txBody>
      </p:sp>
      <p:sp>
        <p:nvSpPr>
          <p:cNvPr id="747" name="Shape 747"/>
          <p:cNvSpPr>
            <a:spLocks noGrp="1"/>
          </p:cNvSpPr>
          <p:nvPr>
            <p:ph type="body" sz="quarter" idx="1"/>
          </p:nvPr>
        </p:nvSpPr>
        <p:spPr>
          <a:prstGeom prst="rect">
            <a:avLst/>
          </a:prstGeom>
        </p:spPr>
        <p:txBody>
          <a:bodyPr/>
          <a:lstStyle/>
          <a:p>
            <a:r>
              <a:t>2. Sâmbătă (ziua Sabatului): Isus S-a odihnit în mormânt; urmașii Săi S-au odihnit și ei.</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Shape 752"/>
          <p:cNvSpPr>
            <a:spLocks noGrp="1" noRot="1" noChangeAspect="1"/>
          </p:cNvSpPr>
          <p:nvPr>
            <p:ph type="sldImg"/>
          </p:nvPr>
        </p:nvSpPr>
        <p:spPr>
          <a:prstGeom prst="rect">
            <a:avLst/>
          </a:prstGeom>
        </p:spPr>
        <p:txBody>
          <a:bodyPr/>
          <a:lstStyle/>
          <a:p>
            <a:endParaRPr/>
          </a:p>
        </p:txBody>
      </p:sp>
      <p:sp>
        <p:nvSpPr>
          <p:cNvPr id="753" name="Shape 753"/>
          <p:cNvSpPr>
            <a:spLocks noGrp="1"/>
          </p:cNvSpPr>
          <p:nvPr>
            <p:ph type="body" sz="quarter" idx="1"/>
          </p:nvPr>
        </p:nvSpPr>
        <p:spPr>
          <a:prstGeom prst="rect">
            <a:avLst/>
          </a:prstGeom>
        </p:spPr>
        <p:txBody>
          <a:bodyPr/>
          <a:lstStyle/>
          <a:p>
            <a:r>
              <a:t>3. Duminică (prima zi a săptămânii): Isus a înviat din morți! Femeile au venit la mormânt să Îl îmbălsămeze.</a:t>
            </a:r>
          </a:p>
          <a:p>
            <a:r>
              <a:t>Nu există nici o îndoială cu privire la care zi era Sabatul la moartea lui Isus. Cu toții știm ziua în care a înviat El! Este vorba de duminică, ziua care urmează sâmbetei.</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Shape 758"/>
          <p:cNvSpPr>
            <a:spLocks noGrp="1" noRot="1" noChangeAspect="1"/>
          </p:cNvSpPr>
          <p:nvPr>
            <p:ph type="sldImg"/>
          </p:nvPr>
        </p:nvSpPr>
        <p:spPr>
          <a:prstGeom prst="rect">
            <a:avLst/>
          </a:prstGeom>
        </p:spPr>
        <p:txBody>
          <a:bodyPr/>
          <a:lstStyle/>
          <a:p>
            <a:endParaRPr/>
          </a:p>
        </p:txBody>
      </p:sp>
      <p:sp>
        <p:nvSpPr>
          <p:cNvPr id="759" name="Shape 759"/>
          <p:cNvSpPr>
            <a:spLocks noGrp="1"/>
          </p:cNvSpPr>
          <p:nvPr>
            <p:ph type="body" sz="quarter" idx="1"/>
          </p:nvPr>
        </p:nvSpPr>
        <p:spPr>
          <a:prstGeom prst="rect">
            <a:avLst/>
          </a:prstGeom>
        </p:spPr>
        <p:txBody>
          <a:bodyPr/>
          <a:lstStyle/>
          <a:p>
            <a:r>
              <a:t>Nu doar că Isus și ucenicii Săi au păzit Sabatul, dar este clar, de asemenea, că El se aștepta ca urmașii Săi să continue să păzească Sabatul la multă vreme după învierea Sa. În instrucțiunile Sale cu privire la distrugerea Ierusalimului, aflată mulți ani în viitor, Isus le-a spus:</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 name="Shape 764"/>
          <p:cNvSpPr>
            <a:spLocks noGrp="1" noRot="1" noChangeAspect="1"/>
          </p:cNvSpPr>
          <p:nvPr>
            <p:ph type="sldImg"/>
          </p:nvPr>
        </p:nvSpPr>
        <p:spPr>
          <a:prstGeom prst="rect">
            <a:avLst/>
          </a:prstGeom>
        </p:spPr>
        <p:txBody>
          <a:bodyPr/>
          <a:lstStyle/>
          <a:p>
            <a:endParaRPr/>
          </a:p>
        </p:txBody>
      </p:sp>
      <p:sp>
        <p:nvSpPr>
          <p:cNvPr id="765" name="Shape 765"/>
          <p:cNvSpPr>
            <a:spLocks noGrp="1"/>
          </p:cNvSpPr>
          <p:nvPr>
            <p:ph type="body" sz="quarter" idx="1"/>
          </p:nvPr>
        </p:nvSpPr>
        <p:spPr>
          <a:prstGeom prst="rect">
            <a:avLst/>
          </a:prstGeom>
        </p:spPr>
        <p:txBody>
          <a:bodyPr/>
          <a:lstStyle/>
          <a:p>
            <a:r>
              <a:t>(Text: Matei 24:20)</a:t>
            </a:r>
          </a:p>
          <a:p>
            <a:r>
              <a:t>Rugaţi-vă ca fuga voastră să nu fie iarna, nici într-o zi de Sabat.</a:t>
            </a:r>
          </a:p>
          <a:p>
            <a:r>
              <a:t>Matei 24:20.</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Shape 770"/>
          <p:cNvSpPr>
            <a:spLocks noGrp="1" noRot="1" noChangeAspect="1"/>
          </p:cNvSpPr>
          <p:nvPr>
            <p:ph type="sldImg"/>
          </p:nvPr>
        </p:nvSpPr>
        <p:spPr>
          <a:prstGeom prst="rect">
            <a:avLst/>
          </a:prstGeom>
        </p:spPr>
        <p:txBody>
          <a:bodyPr/>
          <a:lstStyle/>
          <a:p>
            <a:endParaRPr/>
          </a:p>
        </p:txBody>
      </p:sp>
      <p:sp>
        <p:nvSpPr>
          <p:cNvPr id="771" name="Shape 771"/>
          <p:cNvSpPr>
            <a:spLocks noGrp="1"/>
          </p:cNvSpPr>
          <p:nvPr>
            <p:ph type="body" sz="quarter" idx="1"/>
          </p:nvPr>
        </p:nvSpPr>
        <p:spPr>
          <a:prstGeom prst="rect">
            <a:avLst/>
          </a:prstGeom>
        </p:spPr>
        <p:txBody>
          <a:bodyPr/>
          <a:lstStyle/>
          <a:p>
            <a:r>
              <a:t>Isus Se aștepta ca, în anul 70 d.Hr., când Ierusalimul a fost distrus, creștinii încă să păzească Sabatul! De fapt, Noul Testament raportează faptul că urmașii lui Isus au continuat să păzească Sabatul după învierea Sa. </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Shape 776"/>
          <p:cNvSpPr>
            <a:spLocks noGrp="1" noRot="1" noChangeAspect="1"/>
          </p:cNvSpPr>
          <p:nvPr>
            <p:ph type="sldImg"/>
          </p:nvPr>
        </p:nvSpPr>
        <p:spPr>
          <a:prstGeom prst="rect">
            <a:avLst/>
          </a:prstGeom>
        </p:spPr>
        <p:txBody>
          <a:bodyPr/>
          <a:lstStyle/>
          <a:p>
            <a:endParaRPr/>
          </a:p>
        </p:txBody>
      </p:sp>
      <p:sp>
        <p:nvSpPr>
          <p:cNvPr id="777" name="Shape 777"/>
          <p:cNvSpPr>
            <a:spLocks noGrp="1"/>
          </p:cNvSpPr>
          <p:nvPr>
            <p:ph type="body" sz="quarter" idx="1"/>
          </p:nvPr>
        </p:nvSpPr>
        <p:spPr>
          <a:prstGeom prst="rect">
            <a:avLst/>
          </a:prstGeom>
        </p:spPr>
        <p:txBody>
          <a:bodyPr/>
          <a:lstStyle/>
          <a:p>
            <a:r>
              <a:t>(Text: Fapte 17:1, 2)</a:t>
            </a:r>
          </a:p>
          <a:p>
            <a:r>
              <a:t>... şi au venit în Tesalonic, unde era o sinagogă a iudeilor.</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Shape 782"/>
          <p:cNvSpPr>
            <a:spLocks noGrp="1" noRot="1" noChangeAspect="1"/>
          </p:cNvSpPr>
          <p:nvPr>
            <p:ph type="sldImg"/>
          </p:nvPr>
        </p:nvSpPr>
        <p:spPr>
          <a:prstGeom prst="rect">
            <a:avLst/>
          </a:prstGeom>
        </p:spPr>
        <p:txBody>
          <a:bodyPr/>
          <a:lstStyle/>
          <a:p>
            <a:endParaRPr/>
          </a:p>
        </p:txBody>
      </p:sp>
      <p:sp>
        <p:nvSpPr>
          <p:cNvPr id="783" name="Shape 783"/>
          <p:cNvSpPr>
            <a:spLocks noGrp="1"/>
          </p:cNvSpPr>
          <p:nvPr>
            <p:ph type="body" sz="quarter" idx="1"/>
          </p:nvPr>
        </p:nvSpPr>
        <p:spPr>
          <a:prstGeom prst="rect">
            <a:avLst/>
          </a:prstGeom>
        </p:spPr>
        <p:txBody>
          <a:bodyPr/>
          <a:lstStyle/>
          <a:p>
            <a:r>
              <a:t>Pavel, după obiceiul său, a intrat în sinagogă. Trei zile de Sabat a vorbit cu ei din Scripturi.</a:t>
            </a:r>
          </a:p>
          <a:p>
            <a:r>
              <a:t>Fapte 17:1, 2.</a:t>
            </a:r>
          </a:p>
          <a:p>
            <a:r>
              <a:t>Cu o altă ocazie de Sabat, când Pavel predica, unii dintre neamuri au venit la el cu o cerere:</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Shape 788"/>
          <p:cNvSpPr>
            <a:spLocks noGrp="1" noRot="1" noChangeAspect="1"/>
          </p:cNvSpPr>
          <p:nvPr>
            <p:ph type="sldImg"/>
          </p:nvPr>
        </p:nvSpPr>
        <p:spPr>
          <a:prstGeom prst="rect">
            <a:avLst/>
          </a:prstGeom>
        </p:spPr>
        <p:txBody>
          <a:bodyPr/>
          <a:lstStyle/>
          <a:p>
            <a:endParaRPr/>
          </a:p>
        </p:txBody>
      </p:sp>
      <p:sp>
        <p:nvSpPr>
          <p:cNvPr id="789" name="Shape 789"/>
          <p:cNvSpPr>
            <a:spLocks noGrp="1"/>
          </p:cNvSpPr>
          <p:nvPr>
            <p:ph type="body" sz="quarter" idx="1"/>
          </p:nvPr>
        </p:nvSpPr>
        <p:spPr>
          <a:prstGeom prst="rect">
            <a:avLst/>
          </a:prstGeom>
        </p:spPr>
        <p:txBody>
          <a:bodyPr/>
          <a:lstStyle/>
          <a:p>
            <a:r>
              <a:t>(Text: Fapte 13:42, 44)</a:t>
            </a:r>
          </a:p>
          <a:p>
            <a:r>
              <a:t>... neamurile i-au rugat să le vorbească şi în Sabatul viitor despre aceleaşi lucruri.</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t>Dumnezeu spune acestei lumi care a uitat: Adu-ți aminte, adu-ți aminte că Eu sunt Creatorul. Și pentru a te ajuta să îți aduci aminte, ți-am dat un semn, un simbol!”</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Shape 794"/>
          <p:cNvSpPr>
            <a:spLocks noGrp="1" noRot="1" noChangeAspect="1"/>
          </p:cNvSpPr>
          <p:nvPr>
            <p:ph type="sldImg"/>
          </p:nvPr>
        </p:nvSpPr>
        <p:spPr>
          <a:prstGeom prst="rect">
            <a:avLst/>
          </a:prstGeom>
        </p:spPr>
        <p:txBody>
          <a:bodyPr/>
          <a:lstStyle/>
          <a:p>
            <a:endParaRPr/>
          </a:p>
        </p:txBody>
      </p:sp>
      <p:sp>
        <p:nvSpPr>
          <p:cNvPr id="795" name="Shape 795"/>
          <p:cNvSpPr>
            <a:spLocks noGrp="1"/>
          </p:cNvSpPr>
          <p:nvPr>
            <p:ph type="body" sz="quarter" idx="1"/>
          </p:nvPr>
        </p:nvSpPr>
        <p:spPr>
          <a:prstGeom prst="rect">
            <a:avLst/>
          </a:prstGeom>
        </p:spPr>
        <p:txBody>
          <a:bodyPr/>
          <a:lstStyle/>
          <a:p>
            <a:r>
              <a:t>În Sabatul viitor, aproape toată cetatea s-a adunat ca să audă Cuvântul lui Dumnezeu.</a:t>
            </a:r>
          </a:p>
          <a:p>
            <a:r>
              <a:t>Fapte 13:42, 44.</a:t>
            </a:r>
          </a:p>
          <a:p>
            <a:r>
              <a:t>Dacă Pavel era în sinagogă în timpul Sabatului doar pentru că iudeii erau acolo, atunci, cu siguranță, el ar fi invitat neamurile să se întâlnească cu el a doua zi, duminică. Dar el nu le-a spus asta! </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Shape 800"/>
          <p:cNvSpPr>
            <a:spLocks noGrp="1" noRot="1" noChangeAspect="1"/>
          </p:cNvSpPr>
          <p:nvPr>
            <p:ph type="sldImg"/>
          </p:nvPr>
        </p:nvSpPr>
        <p:spPr>
          <a:prstGeom prst="rect">
            <a:avLst/>
          </a:prstGeom>
        </p:spPr>
        <p:txBody>
          <a:bodyPr/>
          <a:lstStyle/>
          <a:p>
            <a:endParaRPr/>
          </a:p>
        </p:txBody>
      </p:sp>
      <p:sp>
        <p:nvSpPr>
          <p:cNvPr id="801" name="Shape 801"/>
          <p:cNvSpPr>
            <a:spLocks noGrp="1"/>
          </p:cNvSpPr>
          <p:nvPr>
            <p:ph type="body" sz="quarter" idx="1"/>
          </p:nvPr>
        </p:nvSpPr>
        <p:spPr>
          <a:prstGeom prst="rect">
            <a:avLst/>
          </a:prstGeom>
        </p:spPr>
        <p:txBody>
          <a:bodyPr/>
          <a:lstStyle/>
          <a:p>
            <a:r>
              <a:t>De fapt, cartea Faptelor raportează 84 de adunări pe care Pavel le-a ținut în timpul Sabatului.</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 name="Shape 806"/>
          <p:cNvSpPr>
            <a:spLocks noGrp="1" noRot="1" noChangeAspect="1"/>
          </p:cNvSpPr>
          <p:nvPr>
            <p:ph type="sldImg"/>
          </p:nvPr>
        </p:nvSpPr>
        <p:spPr>
          <a:prstGeom prst="rect">
            <a:avLst/>
          </a:prstGeom>
        </p:spPr>
        <p:txBody>
          <a:bodyPr/>
          <a:lstStyle/>
          <a:p>
            <a:endParaRPr/>
          </a:p>
        </p:txBody>
      </p:sp>
      <p:sp>
        <p:nvSpPr>
          <p:cNvPr id="807" name="Shape 807"/>
          <p:cNvSpPr>
            <a:spLocks noGrp="1"/>
          </p:cNvSpPr>
          <p:nvPr>
            <p:ph type="body" sz="quarter" idx="1"/>
          </p:nvPr>
        </p:nvSpPr>
        <p:spPr>
          <a:prstGeom prst="rect">
            <a:avLst/>
          </a:prstGeom>
        </p:spPr>
        <p:txBody>
          <a:bodyPr/>
          <a:lstStyle/>
          <a:p>
            <a:r>
              <a:t>Sabatul străbate ca un fir de aur întreaga Biblie, de la Geneza până la Apocalipsa, carte în care sunt descriși cei care sunt pregătiți să-L întâlnească pe Isus la cea de-a doua Sa venire.</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 name="Shape 812"/>
          <p:cNvSpPr>
            <a:spLocks noGrp="1" noRot="1" noChangeAspect="1"/>
          </p:cNvSpPr>
          <p:nvPr>
            <p:ph type="sldImg"/>
          </p:nvPr>
        </p:nvSpPr>
        <p:spPr>
          <a:prstGeom prst="rect">
            <a:avLst/>
          </a:prstGeom>
        </p:spPr>
        <p:txBody>
          <a:bodyPr/>
          <a:lstStyle/>
          <a:p>
            <a:endParaRPr/>
          </a:p>
        </p:txBody>
      </p:sp>
      <p:sp>
        <p:nvSpPr>
          <p:cNvPr id="813" name="Shape 813"/>
          <p:cNvSpPr>
            <a:spLocks noGrp="1"/>
          </p:cNvSpPr>
          <p:nvPr>
            <p:ph type="body" sz="quarter" idx="1"/>
          </p:nvPr>
        </p:nvSpPr>
        <p:spPr>
          <a:prstGeom prst="rect">
            <a:avLst/>
          </a:prstGeom>
        </p:spPr>
        <p:txBody>
          <a:bodyPr/>
          <a:lstStyle/>
          <a:p>
            <a:r>
              <a:t>(Text: Apocalipsa 14:12)</a:t>
            </a:r>
          </a:p>
          <a:p>
            <a:r>
              <a:t>Aici este răbdarea sfinţilor, care păzesc poruncile lui Dumnezeu şi credinţa lui Isus.</a:t>
            </a:r>
          </a:p>
          <a:p>
            <a:r>
              <a:t>Apocalipsa 14:12.</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Shape 818"/>
          <p:cNvSpPr>
            <a:spLocks noGrp="1" noRot="1" noChangeAspect="1"/>
          </p:cNvSpPr>
          <p:nvPr>
            <p:ph type="sldImg"/>
          </p:nvPr>
        </p:nvSpPr>
        <p:spPr>
          <a:prstGeom prst="rect">
            <a:avLst/>
          </a:prstGeom>
        </p:spPr>
        <p:txBody>
          <a:bodyPr/>
          <a:lstStyle/>
          <a:p>
            <a:endParaRPr/>
          </a:p>
        </p:txBody>
      </p:sp>
      <p:sp>
        <p:nvSpPr>
          <p:cNvPr id="819" name="Shape 819"/>
          <p:cNvSpPr>
            <a:spLocks noGrp="1"/>
          </p:cNvSpPr>
          <p:nvPr>
            <p:ph type="body" sz="quarter" idx="1"/>
          </p:nvPr>
        </p:nvSpPr>
        <p:spPr>
          <a:prstGeom prst="rect">
            <a:avLst/>
          </a:prstGeom>
        </p:spPr>
        <p:txBody>
          <a:bodyPr/>
          <a:lstStyle/>
          <a:p>
            <a:r>
              <a:t>(Text: Ioan 14:15)</a:t>
            </a:r>
          </a:p>
          <a:p>
            <a:r>
              <a:t>Isus a spus: Dacă Mă iubiţi, veţi păzi poruncile Mele. </a:t>
            </a:r>
          </a:p>
          <a:p>
            <a:r>
              <a:t>(Ioan 14:15).</a:t>
            </a:r>
          </a:p>
          <a:p>
            <a:r>
              <a:t>Una dintre acele porunci ne spune să ne aducem aminte de ziua Sabatului. </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Shape 824"/>
          <p:cNvSpPr>
            <a:spLocks noGrp="1" noRot="1" noChangeAspect="1"/>
          </p:cNvSpPr>
          <p:nvPr>
            <p:ph type="sldImg"/>
          </p:nvPr>
        </p:nvSpPr>
        <p:spPr>
          <a:prstGeom prst="rect">
            <a:avLst/>
          </a:prstGeom>
        </p:spPr>
        <p:txBody>
          <a:bodyPr/>
          <a:lstStyle/>
          <a:p>
            <a:endParaRPr/>
          </a:p>
        </p:txBody>
      </p:sp>
      <p:sp>
        <p:nvSpPr>
          <p:cNvPr id="825" name="Shape 825"/>
          <p:cNvSpPr>
            <a:spLocks noGrp="1"/>
          </p:cNvSpPr>
          <p:nvPr>
            <p:ph type="body" sz="quarter" idx="1"/>
          </p:nvPr>
        </p:nvSpPr>
        <p:spPr>
          <a:prstGeom prst="rect">
            <a:avLst/>
          </a:prstGeom>
        </p:spPr>
        <p:txBody>
          <a:bodyPr/>
          <a:lstStyle/>
          <a:p>
            <a:r>
              <a:t>Dacă ne închinăm lui Dumnezeu, Creatorul nostru, în fiecare săptămână, în ziua de Sabat, niciodată nu vom uita de unde venim, sau Cine ne-a creat pe noi și pe lumea din jurul nostru.</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 name="Shape 830"/>
          <p:cNvSpPr>
            <a:spLocks noGrp="1" noRot="1" noChangeAspect="1"/>
          </p:cNvSpPr>
          <p:nvPr>
            <p:ph type="sldImg"/>
          </p:nvPr>
        </p:nvSpPr>
        <p:spPr>
          <a:prstGeom prst="rect">
            <a:avLst/>
          </a:prstGeom>
        </p:spPr>
        <p:txBody>
          <a:bodyPr/>
          <a:lstStyle/>
          <a:p>
            <a:endParaRPr/>
          </a:p>
        </p:txBody>
      </p:sp>
      <p:sp>
        <p:nvSpPr>
          <p:cNvPr id="831" name="Shape 831"/>
          <p:cNvSpPr>
            <a:spLocks noGrp="1"/>
          </p:cNvSpPr>
          <p:nvPr>
            <p:ph type="body" sz="quarter" idx="1"/>
          </p:nvPr>
        </p:nvSpPr>
        <p:spPr>
          <a:prstGeom prst="rect">
            <a:avLst/>
          </a:prstGeom>
        </p:spPr>
        <p:txBody>
          <a:bodyPr/>
          <a:lstStyle/>
          <a:p>
            <a:r>
              <a:t>Nu ne vom mai întreba cum am apărut – noi suntem pe acest Pământ pentru că Dumnezeu ne-a vrut aici și El ne-a creat.</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 name="Shape 836"/>
          <p:cNvSpPr>
            <a:spLocks noGrp="1" noRot="1" noChangeAspect="1"/>
          </p:cNvSpPr>
          <p:nvPr>
            <p:ph type="sldImg"/>
          </p:nvPr>
        </p:nvSpPr>
        <p:spPr>
          <a:prstGeom prst="rect">
            <a:avLst/>
          </a:prstGeom>
        </p:spPr>
        <p:txBody>
          <a:bodyPr/>
          <a:lstStyle/>
          <a:p>
            <a:endParaRPr/>
          </a:p>
        </p:txBody>
      </p:sp>
      <p:sp>
        <p:nvSpPr>
          <p:cNvPr id="837" name="Shape 837"/>
          <p:cNvSpPr>
            <a:spLocks noGrp="1"/>
          </p:cNvSpPr>
          <p:nvPr>
            <p:ph type="body" sz="quarter" idx="1"/>
          </p:nvPr>
        </p:nvSpPr>
        <p:spPr>
          <a:prstGeom prst="rect">
            <a:avLst/>
          </a:prstGeom>
        </p:spPr>
        <p:txBody>
          <a:bodyPr/>
          <a:lstStyle/>
          <a:p>
            <a:r>
              <a:t>Același Isus care ne cere să “ne aducem aminte” Își întinde mâinile spre tine în seara aceasta – mâini care, demult, au fost pironite pe crucea de pe Calvar pentru păcatele tale - și te cheamă cu blândețe: “Urmează-Mă!”</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Shape 842"/>
          <p:cNvSpPr>
            <a:spLocks noGrp="1" noRot="1" noChangeAspect="1"/>
          </p:cNvSpPr>
          <p:nvPr>
            <p:ph type="sldImg"/>
          </p:nvPr>
        </p:nvSpPr>
        <p:spPr>
          <a:prstGeom prst="rect">
            <a:avLst/>
          </a:prstGeom>
        </p:spPr>
        <p:txBody>
          <a:bodyPr/>
          <a:lstStyle/>
          <a:p>
            <a:endParaRPr/>
          </a:p>
        </p:txBody>
      </p:sp>
      <p:sp>
        <p:nvSpPr>
          <p:cNvPr id="843" name="Shape 843"/>
          <p:cNvSpPr>
            <a:spLocks noGrp="1"/>
          </p:cNvSpPr>
          <p:nvPr>
            <p:ph type="body" sz="quarter" idx="1"/>
          </p:nvPr>
        </p:nvSpPr>
        <p:spPr>
          <a:prstGeom prst="rect">
            <a:avLst/>
          </a:prstGeom>
        </p:spPr>
        <p:txBody>
          <a:bodyPr/>
          <a:lstStyle/>
          <a:p>
            <a:r>
              <a:t>Vrei să Îl urmezi pe Creatorul tău acum?</a:t>
            </a:r>
          </a:p>
          <a:p>
            <a:r>
              <a:t>Ai vrea să te bucuri și tu de binecuvântările care se găsesc în ascultarea cu bucurie de voia lui Dumnezeu pentru viața ta?</a:t>
            </a:r>
          </a:p>
          <a:p>
            <a:r>
              <a:t>Vrei să te alături și tu lui Isus și apostolilor Săi în a te închina Dumnezeului Creator în Sabatul zilei a șaptea?</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 name="Shape 848"/>
          <p:cNvSpPr>
            <a:spLocks noGrp="1" noRot="1" noChangeAspect="1"/>
          </p:cNvSpPr>
          <p:nvPr>
            <p:ph type="sldImg"/>
          </p:nvPr>
        </p:nvSpPr>
        <p:spPr>
          <a:prstGeom prst="rect">
            <a:avLst/>
          </a:prstGeom>
        </p:spPr>
        <p:txBody>
          <a:bodyPr/>
          <a:lstStyle/>
          <a:p>
            <a:endParaRPr/>
          </a:p>
        </p:txBody>
      </p:sp>
      <p:sp>
        <p:nvSpPr>
          <p:cNvPr id="849" name="Shape 849"/>
          <p:cNvSpPr>
            <a:spLocks noGrp="1"/>
          </p:cNvSpPr>
          <p:nvPr>
            <p:ph type="body" sz="quarter" idx="1"/>
          </p:nvPr>
        </p:nvSpPr>
        <p:spPr>
          <a:prstGeom prst="rect">
            <a:avLst/>
          </a:prstGeom>
        </p:spPr>
        <p:txBody>
          <a:bodyPr/>
          <a:lstStyle/>
          <a:p>
            <a:r>
              <a:t>Ai vrea să spui și tu: “Îți mulțumesc, Isuse, pentru că mi-ai dat un dar atât de minunat. Îți mulțumesc pentru că Te gândești la nevoile mele, de a avea odihnă în această lume fără liniște?”</a:t>
            </a:r>
          </a:p>
          <a:p>
            <a:r>
              <a:t>Dacă în adâncul inimii tale vrei și tu să te bucuri de ziua sfântă a lui Dumnezeu, dacă vrei să păzești ziua Lui cea sfântă în comuniunie cu El, te invit să te ridici în picioare și să ne rugăm.</a:t>
            </a:r>
          </a:p>
          <a:p>
            <a:endParaRPr/>
          </a:p>
          <a:p>
            <a:r>
              <a:t>[SUGESTIE DE RUGĂCIUNE]</a:t>
            </a:r>
          </a:p>
          <a:p>
            <a:endParaRPr/>
          </a:p>
          <a:p>
            <a:r>
              <a:t>“Doamne, stăm astăzi înainte Ta cu inimi pline de mulțumire. Suntem recunoscători că Tu ești Creatorul și Răscumpărătorul nostru. Îți mulțumim că ne-ai dat un memorial săptămânal al dragostei Tale și al scopului Tău pentru viețile noastre. În seara aceasta, dorim să Îți spunem că și noi Te iubim. Vrem să acceptăm invitația Ta de a ne întâlni în fiecare săptămână cu Tine. Tu vezi fiecare inimă de aici. Tu cunoști fiecare decizie. Ne rugăm pentru fiecare persoană, fiecare cămin, fiecare familie reprezentată aici, ca Tu să îi binecuvântezi pe toți cei ce caută să Te laude prin păzirea zilei sfinte a Sabatului. Te rugăm să le dăruiești dragostea Ta, puterea Ta, bucuria Ta în inimile lor, acum când ei doresc să își predea toate căile lor Ție. În numele lui Isus Te-am rugat, Amin!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t>Dar poate te întrebi: “Care este acest semn sau simbol care ne aduce aminte că Dumnezeu ne-a creat?”</a:t>
            </a:r>
          </a:p>
          <a:p>
            <a:r>
              <a:t>Pentru a descoperi răspunsul trebuie să ne întoarcem la început pentru a vedea cum a creat Dumnezeu lumea în șase zile.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r>
              <a:t>(Text: Psalmi 33:8, 9)</a:t>
            </a:r>
          </a:p>
          <a:p>
            <a:r>
              <a:t>Ce creație minunată! Oare cum a făcut Dumnezeu totul atât de repede? Biblia ne dă răspunsul:Tot pământul să se teamă de Domnul! Toţi locuitorii lumii să tremure înaintea Lui!</a:t>
            </a:r>
          </a:p>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r>
              <a:t>Căci el zice, şi se face; porunceşte, şi ce porunceşte ia fiinţă.</a:t>
            </a:r>
          </a:p>
          <a:p>
            <a:r>
              <a:t>Psalmi 33:8, 9.</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r>
              <a:t>Nu înțelegem exact cum, însă Dumnezeu a putut să aducă totul la existență prin cuvântul Său. Cuvântul lui Dumnezeu, oral sau scris în Biblie, are puterea de a creea.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r>
              <a:t>În șase zile, Creatorul a adus toată lumea la existență, și a împodobit-o cu arbuști, copaci, flori și râuri.</a:t>
            </a:r>
          </a:p>
          <a:p>
            <a:r>
              <a:t>Dar, cel mai important dintre toate, El a creat doi oameni desăvârșiți.</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p>
            <a:r>
              <a:t>(Text: Geneza 1:27)</a:t>
            </a:r>
          </a:p>
          <a:p>
            <a:r>
              <a:t>Dumnezeu a făcut pe om după chipul Său, l-a făcut după chipul lui Dumnezeu ...</a:t>
            </a:r>
          </a:p>
          <a:p>
            <a:r>
              <a:t>Geneza 1:27.</a:t>
            </a:r>
          </a:p>
          <a:p>
            <a:r>
              <a:t>Câtă cinste! Oamenii au fost creați după chipul Făcătorului lor! Ei au fost creați pentru a stăpâni asupra pământului și a tot ceea ce era pe el!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prstGeom prst="rect">
            <a:avLst/>
          </a:prstGeom>
        </p:spPr>
        <p:txBody>
          <a:bodyPr/>
          <a:lstStyle/>
          <a:p>
            <a:endParaRPr/>
          </a:p>
        </p:txBody>
      </p:sp>
      <p:sp>
        <p:nvSpPr>
          <p:cNvPr id="243" name="Shape 243"/>
          <p:cNvSpPr>
            <a:spLocks noGrp="1"/>
          </p:cNvSpPr>
          <p:nvPr>
            <p:ph type="body" sz="quarter" idx="1"/>
          </p:nvPr>
        </p:nvSpPr>
        <p:spPr>
          <a:prstGeom prst="rect">
            <a:avLst/>
          </a:prstGeom>
        </p:spPr>
        <p:txBody>
          <a:bodyPr/>
          <a:lstStyle/>
          <a:p>
            <a:r>
              <a:t>Dar Dumnezeu nu-Și terminase lucrare!</a:t>
            </a:r>
          </a:p>
          <a:p>
            <a:r>
              <a:t>El mai avea încă un lucru pe care voia să îl mai facă.</a:t>
            </a:r>
          </a:p>
          <a:p>
            <a:r>
              <a:t>Observați cu atenție ce spune Biblia că s-a întâmplat ziua următoare – ce-a de-a șaptea zi a creațiunii: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noRot="1" noChangeAspect="1"/>
          </p:cNvSpPr>
          <p:nvPr>
            <p:ph type="sldImg"/>
          </p:nvPr>
        </p:nvSpPr>
        <p:spPr>
          <a:prstGeom prst="rect">
            <a:avLst/>
          </a:prstGeom>
        </p:spPr>
        <p:txBody>
          <a:bodyPr/>
          <a:lstStyle/>
          <a:p>
            <a:endParaRPr/>
          </a:p>
        </p:txBody>
      </p:sp>
      <p:sp>
        <p:nvSpPr>
          <p:cNvPr id="249" name="Shape 249"/>
          <p:cNvSpPr>
            <a:spLocks noGrp="1"/>
          </p:cNvSpPr>
          <p:nvPr>
            <p:ph type="body" sz="quarter" idx="1"/>
          </p:nvPr>
        </p:nvSpPr>
        <p:spPr>
          <a:prstGeom prst="rect">
            <a:avLst/>
          </a:prstGeom>
        </p:spPr>
        <p:txBody>
          <a:bodyPr/>
          <a:lstStyle/>
          <a:p>
            <a:r>
              <a:t>(Text: Geneza 2:2-3)</a:t>
            </a:r>
          </a:p>
          <a:p>
            <a:r>
              <a:t>În ziua a şaptea, Dumnezeu Şi-a sfârşit lucrarea pe care o făcuse</a:t>
            </a:r>
          </a:p>
          <a:p>
            <a:endParaRPr/>
          </a:p>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t>Se povestește despre renumitul biolog britanic, Thomas Huxley, că a ajuns, într-o zi, cu întârziere într-un oraș în care trebuia să țină o conferință. Imediat sări într-o trăsură și strigă la birjar: “Dă-i bice, birjar!”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r>
              <a:t>şi în ziua a şaptea S-a odihnit de toată lucrarea Lui pe care o făcuse.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prstGeom prst="rect">
            <a:avLst/>
          </a:prstGeom>
        </p:spPr>
        <p:txBody>
          <a:bodyPr/>
          <a:lstStyle/>
          <a:p>
            <a:endParaRPr/>
          </a:p>
        </p:txBody>
      </p:sp>
      <p:sp>
        <p:nvSpPr>
          <p:cNvPr id="261" name="Shape 261"/>
          <p:cNvSpPr>
            <a:spLocks noGrp="1"/>
          </p:cNvSpPr>
          <p:nvPr>
            <p:ph type="body" sz="quarter" idx="1"/>
          </p:nvPr>
        </p:nvSpPr>
        <p:spPr>
          <a:prstGeom prst="rect">
            <a:avLst/>
          </a:prstGeom>
        </p:spPr>
        <p:txBody>
          <a:bodyPr/>
          <a:lstStyle/>
          <a:p>
            <a:r>
              <a:t>Dumnezeu a binecuvântat ziua a şaptea şi a sfinţit-o, pentru că în ziua aceasta S-a odihnit de toată lucrarea Lui pe care o zidise şi o făcuse.</a:t>
            </a:r>
          </a:p>
          <a:p>
            <a:r>
              <a:t>Ce înseamnă lucrul acesta?</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r>
              <a:t>A sfinți ceva înseamnă a pune deoparte acel lucru pentru o întrebuințare sfântă. Dumnezeu a separat Sabatul de toate celelalte zile.</a:t>
            </a:r>
          </a:p>
          <a:p>
            <a:r>
              <a:t>Sabatul a fost pus deoparte ca sfânt, adică dedicat în totalitate lui Dumnezeu.</a:t>
            </a:r>
          </a:p>
          <a:p>
            <a:r>
              <a:t>Dar poate că ne întrebăm: “Chiar Îi pasă lui Dumnezeu care zi este dedicată Lui? Nu sunt toate zilele la fel?”</a:t>
            </a:r>
          </a:p>
          <a:p>
            <a:r>
              <a:t>Poate că următoarea ilustrație ne va ajuta să înțelegem mai bine.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r>
              <a:t>La nuntă, o singură femeie este sfințită, sau pusă de o parte, pentru soțul ei. </a:t>
            </a:r>
          </a:p>
          <a:p>
            <a:r>
              <a:t>Să presupunem că este ziua nunții tale.</a:t>
            </a:r>
          </a:p>
          <a:p>
            <a:r>
              <a:t>Ești atât de fericit. Aștepți această zi de multă vreme.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r>
              <a:t>Să mai presupunem că viitoarea ta soție are alte șase surori. În timpul ceremoniei, un barbat și o femeie își unesc destinele. Soția este de acum pusă deoparte. Ea nu mai este una din șapte. Ea este cea sfințită, cea pusă de o parte pentru soțul ei prin căsătorie.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r>
              <a:t>Cum ar fi dacă, după nuntă, una din surorile soției tale ar spune: “La urma urmei, nu contează, toate suntem surori. Oricare dintre noi este la fel de bună ca cealaltă. Am putea face schimb între noi pentru luna de miere.”</a:t>
            </a:r>
          </a:p>
          <a:p>
            <a:r>
              <a:t>Ce ai spune? E importantă diferența dintre ele?</a:t>
            </a:r>
          </a:p>
          <a:p>
            <a:r>
              <a:t>Cu siguranță că da!</a:t>
            </a:r>
          </a:p>
          <a:p>
            <a:r>
              <a:t>Ca soț vei spune: “Eu mi-am ales mireasa; ea a fost sfințită, pusă de o parte, dedicată mie.”</a:t>
            </a:r>
          </a:p>
          <a:p>
            <a:r>
              <a:t>Tot așa și Dumnezeu a luat o zi normală, obisnuită, de 24 de ore – ziua a șaptea -  și a sfințit-o și a dedicat-o pentru El.</a:t>
            </a:r>
          </a:p>
          <a:p>
            <a:r>
              <a:t>Sabatul este o zi binecuvântată și sfințită. Numai un Dumnezeu sfânt poate face ca o zi să fie sfântă. Potrivit cuvântului lui Dumnezeu, numai ziua a șaptea a fost pusă de o parte ca ziua Sa cea sfântă.</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prstGeom prst="rect">
            <a:avLst/>
          </a:prstGeom>
        </p:spPr>
        <p:txBody>
          <a:bodyPr/>
          <a:lstStyle/>
          <a:p>
            <a:endParaRPr/>
          </a:p>
        </p:txBody>
      </p:sp>
      <p:sp>
        <p:nvSpPr>
          <p:cNvPr id="291" name="Shape 291"/>
          <p:cNvSpPr>
            <a:spLocks noGrp="1"/>
          </p:cNvSpPr>
          <p:nvPr>
            <p:ph type="body" sz="quarter" idx="1"/>
          </p:nvPr>
        </p:nvSpPr>
        <p:spPr>
          <a:prstGeom prst="rect">
            <a:avLst/>
          </a:prstGeom>
        </p:spPr>
        <p:txBody>
          <a:bodyPr/>
          <a:lstStyle/>
          <a:p>
            <a:r>
              <a:t>Dumnezeu a dat Sabatul pentru ca noi să ne putem lua timp să ne aducem aminte de Creator.</a:t>
            </a:r>
          </a:p>
          <a:p>
            <a:r>
              <a:t>Această zi trebuia să fie un timp sfânt când omul și Creatorul său aveau să își înnoiască, săptămână după săptămână, legâmântul mutual de dragoste și devotament.</a:t>
            </a:r>
          </a:p>
          <a:p>
            <a:r>
              <a:t>În fiecare săptămână, omul trebuia să “își aducă aminte” că Dumnezeu a făcut cerul și pământul în șase zile și S-a odihnit în ziua a șaptea.</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r>
              <a:t>Dar, pe măsură ce păcatul s-a răspândit tot mai mult pe pământ, omenirea a uitat de originea ei și de direcția în care se îndreaptă. Când acest lucru s-a întâmplat, ei au uitat și cum trebuia să trăiască.</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r>
              <a:t>Până la Moise, poporul Israel uitase aproape complet despre Dumnezeul lui.</a:t>
            </a:r>
          </a:p>
          <a:p>
            <a:r>
              <a:t>Aproape toți erau se închinau la idolii făcuți de mâna omului.</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noRot="1" noChangeAspect="1"/>
          </p:cNvSpPr>
          <p:nvPr>
            <p:ph type="sldImg"/>
          </p:nvPr>
        </p:nvSpPr>
        <p:spPr>
          <a:prstGeom prst="rect">
            <a:avLst/>
          </a:prstGeom>
        </p:spPr>
        <p:txBody>
          <a:bodyPr/>
          <a:lstStyle/>
          <a:p>
            <a:endParaRPr/>
          </a:p>
        </p:txBody>
      </p:sp>
      <p:sp>
        <p:nvSpPr>
          <p:cNvPr id="309" name="Shape 309"/>
          <p:cNvSpPr>
            <a:spLocks noGrp="1"/>
          </p:cNvSpPr>
          <p:nvPr>
            <p:ph type="body" sz="quarter" idx="1"/>
          </p:nvPr>
        </p:nvSpPr>
        <p:spPr>
          <a:prstGeom prst="rect">
            <a:avLst/>
          </a:prstGeom>
        </p:spPr>
        <p:txBody>
          <a:bodyPr/>
          <a:lstStyle/>
          <a:p>
            <a:r>
              <a:t>Dumnezeu i-a eliberat, în mod miraculos, pe israeliți de dusmanii lor și i-a condus prin pustie pe drumul spre “țara făgăduinței.” În timp ce erau în pustie, Dumnezeu i-a învățat cum dorea El ca ei să păzească Sabatul zilei a șaptea. În același timp, El a avut grijă cu dragoste de toate nevoile lor.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r>
              <a:t>Birjarul scoase biciul imediat și trăsura începu să se gonească sălbatic pe străzile denivelate. Extenuat, Huxley s-a așezat ușurat pe banchetă pentru o clipă, când dintr-o dată sări în picioare speria și strigă la birjar: “Stai! Știi unde vreau să merg?” “Nu, domnia voastră!” răspunse birjarul, “dar mergem cât de repede posibil.”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r>
              <a:t>Când au rămas fără mâncare în pustie, israeliții au început să cârtească și să se plângă.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r>
              <a:t>(Text: Exod 16:4, 5)</a:t>
            </a:r>
          </a:p>
          <a:p>
            <a:r>
              <a:t>Domnul a zis lui Moise: “Iată că voi face să vă plouă pâine din ceruri.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r>
              <a:t>Poporul va ieşi afară şi va strânge cât îi trebuie pentru fiecare zi, </a:t>
            </a:r>
          </a:p>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noRot="1" noChangeAspect="1"/>
          </p:cNvSpPr>
          <p:nvPr>
            <p:ph type="sldImg"/>
          </p:nvPr>
        </p:nvSpPr>
        <p:spPr>
          <a:prstGeom prst="rect">
            <a:avLst/>
          </a:prstGeom>
        </p:spPr>
        <p:txBody>
          <a:bodyPr/>
          <a:lstStyle/>
          <a:p>
            <a:endParaRPr/>
          </a:p>
        </p:txBody>
      </p:sp>
      <p:sp>
        <p:nvSpPr>
          <p:cNvPr id="333" name="Shape 333"/>
          <p:cNvSpPr>
            <a:spLocks noGrp="1"/>
          </p:cNvSpPr>
          <p:nvPr>
            <p:ph type="body" sz="quarter" idx="1"/>
          </p:nvPr>
        </p:nvSpPr>
        <p:spPr>
          <a:prstGeom prst="rect">
            <a:avLst/>
          </a:prstGeom>
        </p:spPr>
        <p:txBody>
          <a:bodyPr/>
          <a:lstStyle/>
          <a:p>
            <a:r>
              <a:t>ca să-l pun la încercare şi să văd dacă va umbla sau nu după Legea Mea.</a:t>
            </a:r>
          </a:p>
          <a:p>
            <a:r>
              <a:t>Exod 16:4</a:t>
            </a:r>
          </a:p>
          <a:p>
            <a:r>
              <a:t>“Pânea” de care se vorbește aici este numită și “mană.”</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prstGeom prst="rect">
            <a:avLst/>
          </a:prstGeom>
        </p:spPr>
        <p:txBody>
          <a:bodyPr/>
          <a:lstStyle/>
          <a:p>
            <a:endParaRPr/>
          </a:p>
        </p:txBody>
      </p:sp>
      <p:sp>
        <p:nvSpPr>
          <p:cNvPr id="339" name="Shape 339"/>
          <p:cNvSpPr>
            <a:spLocks noGrp="1"/>
          </p:cNvSpPr>
          <p:nvPr>
            <p:ph type="body" sz="quarter" idx="1"/>
          </p:nvPr>
        </p:nvSpPr>
        <p:spPr>
          <a:prstGeom prst="rect">
            <a:avLst/>
          </a:prstGeom>
        </p:spPr>
        <p:txBody>
          <a:bodyPr/>
          <a:lstStyle/>
          <a:p>
            <a:r>
              <a:t>În ziua a şasea, când vor pregăti ce au adus acasă, </a:t>
            </a:r>
          </a:p>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p>
            <a:r>
              <a:t>vor avea de două ori mai mult decât vor strânge în fiecare zi.</a:t>
            </a:r>
          </a:p>
          <a:p>
            <a:r>
              <a:t>Exod 16:5</a:t>
            </a:r>
          </a:p>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p>
            <a:r>
              <a:t>Mana apărea noaptea în timp ce cădea roua. Dimineața, după ce roua se evapora, pământul era acoperit de mană.</a:t>
            </a:r>
          </a:p>
          <a:p>
            <a:r>
              <a:t>Oamenii ieșeau și o adunau la primele ore ale dimineții, iar până la prânz mana dispărea. </a:t>
            </a:r>
          </a:p>
          <a:p>
            <a:r>
              <a:t>Cu toate acestea, observați ce se întâmpla în ziua a șasea a săptămânii:</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prstGeom prst="rect">
            <a:avLst/>
          </a:prstGeom>
        </p:spPr>
        <p:txBody>
          <a:bodyPr/>
          <a:lstStyle/>
          <a:p>
            <a:endParaRPr/>
          </a:p>
        </p:txBody>
      </p:sp>
      <p:sp>
        <p:nvSpPr>
          <p:cNvPr id="357" name="Shape 357"/>
          <p:cNvSpPr>
            <a:spLocks noGrp="1"/>
          </p:cNvSpPr>
          <p:nvPr>
            <p:ph type="body" sz="quarter" idx="1"/>
          </p:nvPr>
        </p:nvSpPr>
        <p:spPr>
          <a:prstGeom prst="rect">
            <a:avLst/>
          </a:prstGeom>
        </p:spPr>
        <p:txBody>
          <a:bodyPr/>
          <a:lstStyle/>
          <a:p>
            <a:r>
              <a:t>(Text: Exod 16:21, 22)</a:t>
            </a:r>
          </a:p>
          <a:p>
            <a:r>
              <a:t>Astfel, în toate dimineţile, fiecare strângea cât îi trebuia pentru hrană</a:t>
            </a:r>
          </a:p>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p>
            <a:r>
              <a:t>şi, când venea căldura soarelui, se topea.</a:t>
            </a:r>
          </a:p>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r>
              <a:t>În ziua a şasea, au strâns hrană îndoit, şi anume doi omeri de fiecare. </a:t>
            </a:r>
          </a:p>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r>
              <a:t>O mulțime de oameni aleargă de colo-colo în zilele noastre. Foarte multe lucruri se întâmplă în viețile lor. Întotdeauna se grăbesc undeva. Dar adevărul este că majoritatea nu prea știu unde merg; nu știu în ce direcție se îndreaptă viețile lor.</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noRot="1" noChangeAspect="1"/>
          </p:cNvSpPr>
          <p:nvPr>
            <p:ph type="sldImg"/>
          </p:nvPr>
        </p:nvSpPr>
        <p:spPr>
          <a:prstGeom prst="rect">
            <a:avLst/>
          </a:prstGeom>
        </p:spPr>
        <p:txBody>
          <a:bodyPr/>
          <a:lstStyle/>
          <a:p>
            <a:endParaRPr/>
          </a:p>
        </p:txBody>
      </p:sp>
      <p:sp>
        <p:nvSpPr>
          <p:cNvPr id="375" name="Shape 375"/>
          <p:cNvSpPr>
            <a:spLocks noGrp="1"/>
          </p:cNvSpPr>
          <p:nvPr>
            <p:ph type="body" sz="quarter" idx="1"/>
          </p:nvPr>
        </p:nvSpPr>
        <p:spPr>
          <a:prstGeom prst="rect">
            <a:avLst/>
          </a:prstGeom>
        </p:spPr>
        <p:txBody>
          <a:bodyPr/>
          <a:lstStyle/>
          <a:p>
            <a:r>
              <a:t>Toţi fruntaşii adunării au venit şi au spus lui Moise lucrul acesta.</a:t>
            </a:r>
          </a:p>
          <a:p>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r>
              <a:t>(Text: Exod 16:23)</a:t>
            </a:r>
          </a:p>
          <a:p>
            <a:r>
              <a:t>Şi Moise le-a zis: “Domnul a poruncit aşa. Mâine este ziua de odihnă, Sabatul închinat Domnului; </a:t>
            </a:r>
          </a:p>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r>
              <a:t>coaceţi ce aveţi de copt, fierbeţi ce aveţi de fiert şi păstraţi până a doua zi dimineaţa tot ce va rămâne!”</a:t>
            </a:r>
          </a:p>
          <a:p>
            <a:r>
              <a:t>Exodus 16:21-23.</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r>
              <a:t>(Text: Exod 16:25, 26)</a:t>
            </a:r>
          </a:p>
          <a:p>
            <a:r>
              <a:t>Cu privire la ziua a șaptea, Moise a zis: “Mâncaţi-o azi, căci este ziua Sabatului; azi nu veţi găsi mană pe câmp.</a:t>
            </a:r>
          </a:p>
          <a:p>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r>
              <a:t>Veţi strânge timp de şase zile, dar în ziua a şaptea, care este Sabatul, nu va fi.”</a:t>
            </a:r>
          </a:p>
          <a:p>
            <a:r>
              <a:t>Versetele 25, 26.</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noRot="1" noChangeAspect="1"/>
          </p:cNvSpPr>
          <p:nvPr>
            <p:ph type="sldImg"/>
          </p:nvPr>
        </p:nvSpPr>
        <p:spPr>
          <a:prstGeom prst="rect">
            <a:avLst/>
          </a:prstGeom>
        </p:spPr>
        <p:txBody>
          <a:bodyPr/>
          <a:lstStyle/>
          <a:p>
            <a:endParaRPr/>
          </a:p>
        </p:txBody>
      </p:sp>
      <p:sp>
        <p:nvSpPr>
          <p:cNvPr id="405" name="Shape 405"/>
          <p:cNvSpPr>
            <a:spLocks noGrp="1"/>
          </p:cNvSpPr>
          <p:nvPr>
            <p:ph type="body" sz="quarter" idx="1"/>
          </p:nvPr>
        </p:nvSpPr>
        <p:spPr>
          <a:prstGeom prst="rect">
            <a:avLst/>
          </a:prstGeom>
        </p:spPr>
        <p:txBody>
          <a:bodyPr/>
          <a:lstStyle/>
          <a:p>
            <a:r>
              <a:t>Majoritatea poporului a făcut ceea ce Domnul poruncise, dar unii dintre ei au ieșit și în Sabat să adune mană. Observați ce a spus  Dumnezeu despre asta:</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a:spLocks noGrp="1" noRot="1" noChangeAspect="1"/>
          </p:cNvSpPr>
          <p:nvPr>
            <p:ph type="sldImg"/>
          </p:nvPr>
        </p:nvSpPr>
        <p:spPr>
          <a:prstGeom prst="rect">
            <a:avLst/>
          </a:prstGeom>
        </p:spPr>
        <p:txBody>
          <a:bodyPr/>
          <a:lstStyle/>
          <a:p>
            <a:endParaRPr/>
          </a:p>
        </p:txBody>
      </p:sp>
      <p:sp>
        <p:nvSpPr>
          <p:cNvPr id="411" name="Shape 411"/>
          <p:cNvSpPr>
            <a:spLocks noGrp="1"/>
          </p:cNvSpPr>
          <p:nvPr>
            <p:ph type="body" sz="quarter" idx="1"/>
          </p:nvPr>
        </p:nvSpPr>
        <p:spPr>
          <a:prstGeom prst="rect">
            <a:avLst/>
          </a:prstGeom>
        </p:spPr>
        <p:txBody>
          <a:bodyPr/>
          <a:lstStyle/>
          <a:p>
            <a:r>
              <a:t>(Text: Exod 16:28-30)</a:t>
            </a:r>
          </a:p>
          <a:p>
            <a:r>
              <a:t>Atunci, Domnul a zis lui Moise: “Până când aveţi de gând să nu păziţi poruncile şi legile Mele?</a:t>
            </a:r>
          </a:p>
          <a:p>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noRot="1" noChangeAspect="1"/>
          </p:cNvSpPr>
          <p:nvPr>
            <p:ph type="sldImg"/>
          </p:nvPr>
        </p:nvSpPr>
        <p:spPr>
          <a:prstGeom prst="rect">
            <a:avLst/>
          </a:prstGeom>
        </p:spPr>
        <p:txBody>
          <a:bodyPr/>
          <a:lstStyle/>
          <a:p>
            <a:endParaRPr/>
          </a:p>
        </p:txBody>
      </p:sp>
      <p:sp>
        <p:nvSpPr>
          <p:cNvPr id="417" name="Shape 417"/>
          <p:cNvSpPr>
            <a:spLocks noGrp="1"/>
          </p:cNvSpPr>
          <p:nvPr>
            <p:ph type="body" sz="quarter" idx="1"/>
          </p:nvPr>
        </p:nvSpPr>
        <p:spPr>
          <a:prstGeom prst="rect">
            <a:avLst/>
          </a:prstGeom>
        </p:spPr>
        <p:txBody>
          <a:bodyPr/>
          <a:lstStyle/>
          <a:p>
            <a:r>
              <a:t>Vedeţi că Domnul v-a dat Sabatul; de aceea vă dă în ziua a şasea hrană pentru două zile.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noRot="1" noChangeAspect="1"/>
          </p:cNvSpPr>
          <p:nvPr>
            <p:ph type="sldImg"/>
          </p:nvPr>
        </p:nvSpPr>
        <p:spPr>
          <a:prstGeom prst="rect">
            <a:avLst/>
          </a:prstGeom>
        </p:spPr>
        <p:txBody>
          <a:bodyPr/>
          <a:lstStyle/>
          <a:p>
            <a:endParaRPr/>
          </a:p>
        </p:txBody>
      </p:sp>
      <p:sp>
        <p:nvSpPr>
          <p:cNvPr id="423" name="Shape 423"/>
          <p:cNvSpPr>
            <a:spLocks noGrp="1"/>
          </p:cNvSpPr>
          <p:nvPr>
            <p:ph type="body" sz="quarter" idx="1"/>
          </p:nvPr>
        </p:nvSpPr>
        <p:spPr>
          <a:prstGeom prst="rect">
            <a:avLst/>
          </a:prstGeom>
        </p:spPr>
        <p:txBody>
          <a:bodyPr/>
          <a:lstStyle/>
          <a:p>
            <a:r>
              <a:t>Fiecare să rămână la locul lui şi, în ziua a şaptea, nimeni să nu iasă din locul în care se găseşte.”</a:t>
            </a:r>
          </a:p>
          <a:p>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prstGeom prst="rect">
            <a:avLst/>
          </a:prstGeom>
        </p:spPr>
        <p:txBody>
          <a:bodyPr/>
          <a:lstStyle/>
          <a:p>
            <a:endParaRPr/>
          </a:p>
        </p:txBody>
      </p:sp>
      <p:sp>
        <p:nvSpPr>
          <p:cNvPr id="429" name="Shape 429"/>
          <p:cNvSpPr>
            <a:spLocks noGrp="1"/>
          </p:cNvSpPr>
          <p:nvPr>
            <p:ph type="body" sz="quarter" idx="1"/>
          </p:nvPr>
        </p:nvSpPr>
        <p:spPr>
          <a:prstGeom prst="rect">
            <a:avLst/>
          </a:prstGeom>
        </p:spPr>
        <p:txBody>
          <a:bodyPr/>
          <a:lstStyle/>
          <a:p>
            <a:r>
              <a:t>Şi poporul s-a odihnit în ziua a şaptea.</a:t>
            </a:r>
          </a:p>
          <a:p>
            <a:r>
              <a:t>Exod 16:28-30.</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r>
              <a:t>Exact acesta este motivul pentru care Dumnezeu lansează apelul Său final din ultima carte a Bibliei, Apocalipsa. În capitolul 14, versetul 7, apostolul Ioan adresează următorul apel către lumea care așteaptă revenirea lui Isus: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a:spLocks noGrp="1" noRot="1" noChangeAspect="1"/>
          </p:cNvSpPr>
          <p:nvPr>
            <p:ph type="sldImg"/>
          </p:nvPr>
        </p:nvSpPr>
        <p:spPr>
          <a:prstGeom prst="rect">
            <a:avLst/>
          </a:prstGeom>
        </p:spPr>
        <p:txBody>
          <a:bodyPr/>
          <a:lstStyle/>
          <a:p>
            <a:endParaRPr/>
          </a:p>
        </p:txBody>
      </p:sp>
      <p:sp>
        <p:nvSpPr>
          <p:cNvPr id="435" name="Shape 435"/>
          <p:cNvSpPr>
            <a:spLocks noGrp="1"/>
          </p:cNvSpPr>
          <p:nvPr>
            <p:ph type="body" sz="quarter" idx="1"/>
          </p:nvPr>
        </p:nvSpPr>
        <p:spPr>
          <a:prstGeom prst="rect">
            <a:avLst/>
          </a:prstGeom>
        </p:spPr>
        <p:txBody>
          <a:bodyPr/>
          <a:lstStyle/>
          <a:p>
            <a:r>
              <a:t>Așadar, observăm că Sabatul a fost instituit la creațiune și păzit de poporul lui Dumnezeu înainte ca ei să ajungă la Sinai, unde Dumnezeu le-a dat cele zece porunci.</a:t>
            </a:r>
          </a:p>
          <a:p>
            <a:r>
              <a:t>Când Dumnezeu S-a arătat lui Moise pe muntele Sinai, El i-a dat un mesaj pe care Moise trebuia să îl împărtășească întregului popor:</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a:spLocks noGrp="1" noRot="1" noChangeAspect="1"/>
          </p:cNvSpPr>
          <p:nvPr>
            <p:ph type="sldImg"/>
          </p:nvPr>
        </p:nvSpPr>
        <p:spPr>
          <a:prstGeom prst="rect">
            <a:avLst/>
          </a:prstGeom>
        </p:spPr>
        <p:txBody>
          <a:bodyPr/>
          <a:lstStyle/>
          <a:p>
            <a:endParaRPr/>
          </a:p>
        </p:txBody>
      </p:sp>
      <p:sp>
        <p:nvSpPr>
          <p:cNvPr id="441" name="Shape 441"/>
          <p:cNvSpPr>
            <a:spLocks noGrp="1"/>
          </p:cNvSpPr>
          <p:nvPr>
            <p:ph type="body" sz="quarter" idx="1"/>
          </p:nvPr>
        </p:nvSpPr>
        <p:spPr>
          <a:prstGeom prst="rect">
            <a:avLst/>
          </a:prstGeom>
        </p:spPr>
        <p:txBody>
          <a:bodyPr/>
          <a:lstStyle/>
          <a:p>
            <a:r>
              <a:t>(Text: Exod 19:5, 6)</a:t>
            </a:r>
          </a:p>
          <a:p>
            <a:r>
              <a:t>Acum, dacă veţi asculta glasul Meu şi dacă veţi păzi legământul Meu,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Shape 446"/>
          <p:cNvSpPr>
            <a:spLocks noGrp="1" noRot="1" noChangeAspect="1"/>
          </p:cNvSpPr>
          <p:nvPr>
            <p:ph type="sldImg"/>
          </p:nvPr>
        </p:nvSpPr>
        <p:spPr>
          <a:prstGeom prst="rect">
            <a:avLst/>
          </a:prstGeom>
        </p:spPr>
        <p:txBody>
          <a:bodyPr/>
          <a:lstStyle/>
          <a:p>
            <a:endParaRPr/>
          </a:p>
        </p:txBody>
      </p:sp>
      <p:sp>
        <p:nvSpPr>
          <p:cNvPr id="447" name="Shape 447"/>
          <p:cNvSpPr>
            <a:spLocks noGrp="1"/>
          </p:cNvSpPr>
          <p:nvPr>
            <p:ph type="body" sz="quarter" idx="1"/>
          </p:nvPr>
        </p:nvSpPr>
        <p:spPr>
          <a:prstGeom prst="rect">
            <a:avLst/>
          </a:prstGeom>
        </p:spPr>
        <p:txBody>
          <a:bodyPr/>
          <a:lstStyle/>
          <a:p>
            <a:r>
              <a:t>veţi fi ai Mei dintre toate popoarele, căci tot pământul este al Meu;</a:t>
            </a:r>
          </a:p>
          <a:p>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a:spLocks noGrp="1" noRot="1" noChangeAspect="1"/>
          </p:cNvSpPr>
          <p:nvPr>
            <p:ph type="sldImg"/>
          </p:nvPr>
        </p:nvSpPr>
        <p:spPr>
          <a:prstGeom prst="rect">
            <a:avLst/>
          </a:prstGeom>
        </p:spPr>
        <p:txBody>
          <a:bodyPr/>
          <a:lstStyle/>
          <a:p>
            <a:endParaRPr/>
          </a:p>
        </p:txBody>
      </p:sp>
      <p:sp>
        <p:nvSpPr>
          <p:cNvPr id="453" name="Shape 453"/>
          <p:cNvSpPr>
            <a:spLocks noGrp="1"/>
          </p:cNvSpPr>
          <p:nvPr>
            <p:ph type="body" sz="quarter" idx="1"/>
          </p:nvPr>
        </p:nvSpPr>
        <p:spPr>
          <a:prstGeom prst="rect">
            <a:avLst/>
          </a:prstGeom>
        </p:spPr>
        <p:txBody>
          <a:bodyPr/>
          <a:lstStyle/>
          <a:p>
            <a:r>
              <a:t>Îmi veţi fi o împărăţie de preoţi şi un neam sfânt. </a:t>
            </a:r>
          </a:p>
          <a:p>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Shape 458"/>
          <p:cNvSpPr>
            <a:spLocks noGrp="1" noRot="1" noChangeAspect="1"/>
          </p:cNvSpPr>
          <p:nvPr>
            <p:ph type="sldImg"/>
          </p:nvPr>
        </p:nvSpPr>
        <p:spPr>
          <a:prstGeom prst="rect">
            <a:avLst/>
          </a:prstGeom>
        </p:spPr>
        <p:txBody>
          <a:bodyPr/>
          <a:lstStyle/>
          <a:p>
            <a:endParaRPr/>
          </a:p>
        </p:txBody>
      </p:sp>
      <p:sp>
        <p:nvSpPr>
          <p:cNvPr id="459" name="Shape 459"/>
          <p:cNvSpPr>
            <a:spLocks noGrp="1"/>
          </p:cNvSpPr>
          <p:nvPr>
            <p:ph type="body" sz="quarter" idx="1"/>
          </p:nvPr>
        </p:nvSpPr>
        <p:spPr>
          <a:prstGeom prst="rect">
            <a:avLst/>
          </a:prstGeom>
        </p:spPr>
        <p:txBody>
          <a:bodyPr/>
          <a:lstStyle/>
          <a:p>
            <a:r>
              <a:t>Acestea sunt cuvintele pe care le vei spune copiilor lui Israel.</a:t>
            </a:r>
          </a:p>
          <a:p>
            <a:r>
              <a:t>Exod 19:5, 6.</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hape 464"/>
          <p:cNvSpPr>
            <a:spLocks noGrp="1" noRot="1" noChangeAspect="1"/>
          </p:cNvSpPr>
          <p:nvPr>
            <p:ph type="sldImg"/>
          </p:nvPr>
        </p:nvSpPr>
        <p:spPr>
          <a:prstGeom prst="rect">
            <a:avLst/>
          </a:prstGeom>
        </p:spPr>
        <p:txBody>
          <a:bodyPr/>
          <a:lstStyle/>
          <a:p>
            <a:endParaRPr/>
          </a:p>
        </p:txBody>
      </p:sp>
      <p:sp>
        <p:nvSpPr>
          <p:cNvPr id="465" name="Shape 465"/>
          <p:cNvSpPr>
            <a:spLocks noGrp="1"/>
          </p:cNvSpPr>
          <p:nvPr>
            <p:ph type="body" sz="quarter" idx="1"/>
          </p:nvPr>
        </p:nvSpPr>
        <p:spPr>
          <a:prstGeom prst="rect">
            <a:avLst/>
          </a:prstGeom>
        </p:spPr>
        <p:txBody>
          <a:bodyPr/>
          <a:lstStyle/>
          <a:p>
            <a:r>
              <a:t>Dumnezeu a făcut această ofertă foarte avantajoasă poporului Său. Dacă ei aveau să asculte de legile și poruncile sale, ei aveau să fie un popor ales și un neam sfânt!</a:t>
            </a:r>
          </a:p>
          <a:p>
            <a:r>
              <a:t>Ona dintre poruncile acelea a fost dată pentru ca poporul Său să nu uite niciodată relația cu Creatorul lor. De fapt, această porunci începe cu următoarele cuvinte: “Adu-ți aminte.”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p>
            <a:r>
              <a:t>(Text: Exod 20:8-11)</a:t>
            </a:r>
          </a:p>
          <a:p>
            <a:r>
              <a:t>Adu-ţi aminte de ziua de odihnă, ca s-o sfinţeşti. Să lucrezi șase zile și să-ți faci lucrul tău.</a:t>
            </a:r>
          </a:p>
          <a:p>
            <a:r>
              <a:t>	</a:t>
            </a:r>
          </a:p>
          <a:p>
            <a:endParaRPr/>
          </a:p>
          <a:p>
            <a:r>
              <a:t>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Shape 476"/>
          <p:cNvSpPr>
            <a:spLocks noGrp="1" noRot="1" noChangeAspect="1"/>
          </p:cNvSpPr>
          <p:nvPr>
            <p:ph type="sldImg"/>
          </p:nvPr>
        </p:nvSpPr>
        <p:spPr>
          <a:prstGeom prst="rect">
            <a:avLst/>
          </a:prstGeom>
        </p:spPr>
        <p:txBody>
          <a:bodyPr/>
          <a:lstStyle/>
          <a:p>
            <a:endParaRPr/>
          </a:p>
        </p:txBody>
      </p:sp>
      <p:sp>
        <p:nvSpPr>
          <p:cNvPr id="477" name="Shape 477"/>
          <p:cNvSpPr>
            <a:spLocks noGrp="1"/>
          </p:cNvSpPr>
          <p:nvPr>
            <p:ph type="body" sz="quarter" idx="1"/>
          </p:nvPr>
        </p:nvSpPr>
        <p:spPr>
          <a:prstGeom prst="rect">
            <a:avLst/>
          </a:prstGeom>
        </p:spPr>
        <p:txBody>
          <a:bodyPr/>
          <a:lstStyle/>
          <a:p>
            <a:r>
              <a:t>Dar ziua a şaptea este ziua de odihnă închinată Domnului, Dumnezeului tău: să nu faci nicio lucrare în ea,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Shape 482"/>
          <p:cNvSpPr>
            <a:spLocks noGrp="1" noRot="1" noChangeAspect="1"/>
          </p:cNvSpPr>
          <p:nvPr>
            <p:ph type="sldImg"/>
          </p:nvPr>
        </p:nvSpPr>
        <p:spPr>
          <a:prstGeom prst="rect">
            <a:avLst/>
          </a:prstGeom>
        </p:spPr>
        <p:txBody>
          <a:bodyPr/>
          <a:lstStyle/>
          <a:p>
            <a:endParaRPr/>
          </a:p>
        </p:txBody>
      </p:sp>
      <p:sp>
        <p:nvSpPr>
          <p:cNvPr id="483" name="Shape 483"/>
          <p:cNvSpPr>
            <a:spLocks noGrp="1"/>
          </p:cNvSpPr>
          <p:nvPr>
            <p:ph type="body" sz="quarter" idx="1"/>
          </p:nvPr>
        </p:nvSpPr>
        <p:spPr>
          <a:prstGeom prst="rect">
            <a:avLst/>
          </a:prstGeom>
        </p:spPr>
        <p:txBody>
          <a:bodyPr/>
          <a:lstStyle/>
          <a:p>
            <a:r>
              <a:t>nici tu, nici fiul tău, nici fiica ta, nici robul tău, nici roaba ta,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Shape 488"/>
          <p:cNvSpPr>
            <a:spLocks noGrp="1" noRot="1" noChangeAspect="1"/>
          </p:cNvSpPr>
          <p:nvPr>
            <p:ph type="sldImg"/>
          </p:nvPr>
        </p:nvSpPr>
        <p:spPr>
          <a:prstGeom prst="rect">
            <a:avLst/>
          </a:prstGeom>
        </p:spPr>
        <p:txBody>
          <a:bodyPr/>
          <a:lstStyle/>
          <a:p>
            <a:endParaRPr/>
          </a:p>
        </p:txBody>
      </p:sp>
      <p:sp>
        <p:nvSpPr>
          <p:cNvPr id="489" name="Shape 489"/>
          <p:cNvSpPr>
            <a:spLocks noGrp="1"/>
          </p:cNvSpPr>
          <p:nvPr>
            <p:ph type="body" sz="quarter" idx="1"/>
          </p:nvPr>
        </p:nvSpPr>
        <p:spPr>
          <a:prstGeom prst="rect">
            <a:avLst/>
          </a:prstGeom>
        </p:spPr>
        <p:txBody>
          <a:bodyPr/>
          <a:lstStyle/>
          <a:p>
            <a:r>
              <a:t>nici vita ta, nici străinul care este în casa ta. Căci în șase zile a făcut Domnul</a:t>
            </a:r>
          </a:p>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r>
              <a:t>(Text: Apocalipsa 14:7)</a:t>
            </a:r>
          </a:p>
          <a:p>
            <a:r>
              <a:t>... Temeţi-vă de Dumnezeu şi daţi-I slavă, căci a venit ceasul judecăţii Lui,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Shape 494"/>
          <p:cNvSpPr>
            <a:spLocks noGrp="1" noRot="1" noChangeAspect="1"/>
          </p:cNvSpPr>
          <p:nvPr>
            <p:ph type="sldImg"/>
          </p:nvPr>
        </p:nvSpPr>
        <p:spPr>
          <a:prstGeom prst="rect">
            <a:avLst/>
          </a:prstGeom>
        </p:spPr>
        <p:txBody>
          <a:bodyPr/>
          <a:lstStyle/>
          <a:p>
            <a:endParaRPr/>
          </a:p>
        </p:txBody>
      </p:sp>
      <p:sp>
        <p:nvSpPr>
          <p:cNvPr id="495" name="Shape 495"/>
          <p:cNvSpPr>
            <a:spLocks noGrp="1"/>
          </p:cNvSpPr>
          <p:nvPr>
            <p:ph type="body" sz="quarter" idx="1"/>
          </p:nvPr>
        </p:nvSpPr>
        <p:spPr>
          <a:prstGeom prst="rect">
            <a:avLst/>
          </a:prstGeom>
        </p:spPr>
        <p:txBody>
          <a:bodyPr/>
          <a:lstStyle/>
          <a:p>
            <a:r>
              <a:t>cerurile, pământul şi marea şi tot ce este în ele, iar în ziua a şaptea S-a odihnit,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prstGeom prst="rect">
            <a:avLst/>
          </a:prstGeom>
        </p:spPr>
        <p:txBody>
          <a:bodyPr/>
          <a:lstStyle/>
          <a:p>
            <a:endParaRPr/>
          </a:p>
        </p:txBody>
      </p:sp>
      <p:sp>
        <p:nvSpPr>
          <p:cNvPr id="501" name="Shape 501"/>
          <p:cNvSpPr>
            <a:spLocks noGrp="1"/>
          </p:cNvSpPr>
          <p:nvPr>
            <p:ph type="body" sz="quarter" idx="1"/>
          </p:nvPr>
        </p:nvSpPr>
        <p:spPr>
          <a:prstGeom prst="rect">
            <a:avLst/>
          </a:prstGeom>
        </p:spPr>
        <p:txBody>
          <a:bodyPr/>
          <a:lstStyle/>
          <a:p>
            <a:r>
              <a:t>de aceea a binecuvântat Domnul ziua de odihnă şi a sfinţit-o. Exod 20:8-11.</a:t>
            </a:r>
          </a:p>
          <a:p>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hape 506"/>
          <p:cNvSpPr>
            <a:spLocks noGrp="1" noRot="1" noChangeAspect="1"/>
          </p:cNvSpPr>
          <p:nvPr>
            <p:ph type="sldImg"/>
          </p:nvPr>
        </p:nvSpPr>
        <p:spPr>
          <a:prstGeom prst="rect">
            <a:avLst/>
          </a:prstGeom>
        </p:spPr>
        <p:txBody>
          <a:bodyPr/>
          <a:lstStyle/>
          <a:p>
            <a:endParaRPr/>
          </a:p>
        </p:txBody>
      </p:sp>
      <p:sp>
        <p:nvSpPr>
          <p:cNvPr id="507" name="Shape 507"/>
          <p:cNvSpPr>
            <a:spLocks noGrp="1"/>
          </p:cNvSpPr>
          <p:nvPr>
            <p:ph type="body" sz="quarter" idx="1"/>
          </p:nvPr>
        </p:nvSpPr>
        <p:spPr>
          <a:prstGeom prst="rect">
            <a:avLst/>
          </a:prstGeom>
        </p:spPr>
        <p:txBody>
          <a:bodyPr/>
          <a:lstStyle/>
          <a:p>
            <a:r>
              <a:t>Sabatul este centrul, sau inima, celor zece porunci.</a:t>
            </a:r>
          </a:p>
          <a:p>
            <a:r>
              <a:t>Sabatul este memorialul creațiunii și este la fel de vechi precum lumea însăși!</a:t>
            </a:r>
          </a:p>
          <a:p>
            <a:r>
              <a:t>Dumnezeu a făgăduit poporului Său multe binecuvântări dacă Îl vor asculta și dacă își vor aduce aminte de memorialul creațiunii.</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hape 512"/>
          <p:cNvSpPr>
            <a:spLocks noGrp="1" noRot="1" noChangeAspect="1"/>
          </p:cNvSpPr>
          <p:nvPr>
            <p:ph type="sldImg"/>
          </p:nvPr>
        </p:nvSpPr>
        <p:spPr>
          <a:prstGeom prst="rect">
            <a:avLst/>
          </a:prstGeom>
        </p:spPr>
        <p:txBody>
          <a:bodyPr/>
          <a:lstStyle/>
          <a:p>
            <a:endParaRPr/>
          </a:p>
        </p:txBody>
      </p:sp>
      <p:sp>
        <p:nvSpPr>
          <p:cNvPr id="513" name="Shape 513"/>
          <p:cNvSpPr>
            <a:spLocks noGrp="1"/>
          </p:cNvSpPr>
          <p:nvPr>
            <p:ph type="body" sz="quarter" idx="1"/>
          </p:nvPr>
        </p:nvSpPr>
        <p:spPr>
          <a:prstGeom prst="rect">
            <a:avLst/>
          </a:prstGeom>
        </p:spPr>
        <p:txBody>
          <a:bodyPr/>
          <a:lstStyle/>
          <a:p>
            <a:r>
              <a:t>(Text: Isaia 58:13, 14)</a:t>
            </a:r>
          </a:p>
          <a:p>
            <a:r>
              <a:t>Dacă îţi vei opri piciorul în ziua Sabatului, ca să nu-ţi faci gusturile tale în ziua Mea cea sfântă; dacă Sabatul va fi desfătarea ta,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a:spLocks noGrp="1" noRot="1" noChangeAspect="1"/>
          </p:cNvSpPr>
          <p:nvPr>
            <p:ph type="sldImg"/>
          </p:nvPr>
        </p:nvSpPr>
        <p:spPr>
          <a:prstGeom prst="rect">
            <a:avLst/>
          </a:prstGeom>
        </p:spPr>
        <p:txBody>
          <a:bodyPr/>
          <a:lstStyle/>
          <a:p>
            <a:endParaRPr/>
          </a:p>
        </p:txBody>
      </p:sp>
      <p:sp>
        <p:nvSpPr>
          <p:cNvPr id="519" name="Shape 519"/>
          <p:cNvSpPr>
            <a:spLocks noGrp="1"/>
          </p:cNvSpPr>
          <p:nvPr>
            <p:ph type="body" sz="quarter" idx="1"/>
          </p:nvPr>
        </p:nvSpPr>
        <p:spPr>
          <a:prstGeom prst="rect">
            <a:avLst/>
          </a:prstGeom>
        </p:spPr>
        <p:txBody>
          <a:bodyPr/>
          <a:lstStyle/>
          <a:p>
            <a:r>
              <a:t>ca să sfinţeşti pe Domnul, slăvindu-L, şi dacă-l vei cinsti, neurmând căile tale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Shape 524"/>
          <p:cNvSpPr>
            <a:spLocks noGrp="1" noRot="1" noChangeAspect="1"/>
          </p:cNvSpPr>
          <p:nvPr>
            <p:ph type="sldImg"/>
          </p:nvPr>
        </p:nvSpPr>
        <p:spPr>
          <a:prstGeom prst="rect">
            <a:avLst/>
          </a:prstGeom>
        </p:spPr>
        <p:txBody>
          <a:bodyPr/>
          <a:lstStyle/>
          <a:p>
            <a:endParaRPr/>
          </a:p>
        </p:txBody>
      </p:sp>
      <p:sp>
        <p:nvSpPr>
          <p:cNvPr id="525" name="Shape 525"/>
          <p:cNvSpPr>
            <a:spLocks noGrp="1"/>
          </p:cNvSpPr>
          <p:nvPr>
            <p:ph type="body" sz="quarter" idx="1"/>
          </p:nvPr>
        </p:nvSpPr>
        <p:spPr>
          <a:prstGeom prst="rect">
            <a:avLst/>
          </a:prstGeom>
        </p:spPr>
        <p:txBody>
          <a:bodyPr/>
          <a:lstStyle/>
          <a:p>
            <a:r>
              <a:t>neîndeletnicindu-te cu treburile tale şi nededându-te la flecării,</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Shape 530"/>
          <p:cNvSpPr>
            <a:spLocks noGrp="1" noRot="1" noChangeAspect="1"/>
          </p:cNvSpPr>
          <p:nvPr>
            <p:ph type="sldImg"/>
          </p:nvPr>
        </p:nvSpPr>
        <p:spPr>
          <a:prstGeom prst="rect">
            <a:avLst/>
          </a:prstGeom>
        </p:spPr>
        <p:txBody>
          <a:bodyPr/>
          <a:lstStyle/>
          <a:p>
            <a:endParaRPr/>
          </a:p>
        </p:txBody>
      </p:sp>
      <p:sp>
        <p:nvSpPr>
          <p:cNvPr id="531" name="Shape 531"/>
          <p:cNvSpPr>
            <a:spLocks noGrp="1"/>
          </p:cNvSpPr>
          <p:nvPr>
            <p:ph type="body" sz="quarter" idx="1"/>
          </p:nvPr>
        </p:nvSpPr>
        <p:spPr>
          <a:prstGeom prst="rect">
            <a:avLst/>
          </a:prstGeom>
        </p:spPr>
        <p:txBody>
          <a:bodyPr/>
          <a:lstStyle/>
          <a:p>
            <a:r>
              <a:t>atunci te vei putea desfăta în Domnul ...</a:t>
            </a:r>
          </a:p>
          <a:p>
            <a:r>
              <a:t>Isaia 58:13, 14.</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hape 536"/>
          <p:cNvSpPr>
            <a:spLocks noGrp="1" noRot="1" noChangeAspect="1"/>
          </p:cNvSpPr>
          <p:nvPr>
            <p:ph type="sldImg"/>
          </p:nvPr>
        </p:nvSpPr>
        <p:spPr>
          <a:prstGeom prst="rect">
            <a:avLst/>
          </a:prstGeom>
        </p:spPr>
        <p:txBody>
          <a:bodyPr/>
          <a:lstStyle/>
          <a:p>
            <a:endParaRPr/>
          </a:p>
        </p:txBody>
      </p:sp>
      <p:sp>
        <p:nvSpPr>
          <p:cNvPr id="537" name="Shape 537"/>
          <p:cNvSpPr>
            <a:spLocks noGrp="1"/>
          </p:cNvSpPr>
          <p:nvPr>
            <p:ph type="body" sz="quarter" idx="1"/>
          </p:nvPr>
        </p:nvSpPr>
        <p:spPr>
          <a:prstGeom prst="rect">
            <a:avLst/>
          </a:prstGeom>
        </p:spPr>
        <p:txBody>
          <a:bodyPr/>
          <a:lstStyle/>
          <a:p>
            <a:r>
              <a:t>Isaia a accentuat faptul că intenția lui Dumnezeu nu a fost să dea aceste binecuvântări ale Sabatului doar poporului evreu. Dumnezeu invită pe toată oamenii, oriunde ar fi, să își aducă aminte și să păzească Sabatul cu El.</a:t>
            </a:r>
          </a:p>
          <a:p>
            <a:endParaRPr/>
          </a:p>
          <a:p>
            <a:r>
              <a:t>Isaiah emphasized that God never intended to give these blessings of the Sabbath exclusively to the Jewish people. He invites everyone, everywhere to remember and keep the Sabbath with Him:</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Shape 542"/>
          <p:cNvSpPr>
            <a:spLocks noGrp="1" noRot="1" noChangeAspect="1"/>
          </p:cNvSpPr>
          <p:nvPr>
            <p:ph type="sldImg"/>
          </p:nvPr>
        </p:nvSpPr>
        <p:spPr>
          <a:prstGeom prst="rect">
            <a:avLst/>
          </a:prstGeom>
        </p:spPr>
        <p:txBody>
          <a:bodyPr/>
          <a:lstStyle/>
          <a:p>
            <a:endParaRPr/>
          </a:p>
        </p:txBody>
      </p:sp>
      <p:sp>
        <p:nvSpPr>
          <p:cNvPr id="543" name="Shape 543"/>
          <p:cNvSpPr>
            <a:spLocks noGrp="1"/>
          </p:cNvSpPr>
          <p:nvPr>
            <p:ph type="body" sz="quarter" idx="1"/>
          </p:nvPr>
        </p:nvSpPr>
        <p:spPr>
          <a:prstGeom prst="rect">
            <a:avLst/>
          </a:prstGeom>
        </p:spPr>
        <p:txBody>
          <a:bodyPr/>
          <a:lstStyle/>
          <a:p>
            <a:r>
              <a:t>(Text: Isaia 56:6, 7)</a:t>
            </a:r>
          </a:p>
          <a:p>
            <a:r>
              <a:t>... pe toţi cei ce vor păzi Sabatul ...</a:t>
            </a:r>
          </a:p>
          <a:p>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a:spLocks noGrp="1" noRot="1" noChangeAspect="1"/>
          </p:cNvSpPr>
          <p:nvPr>
            <p:ph type="sldImg"/>
          </p:nvPr>
        </p:nvSpPr>
        <p:spPr>
          <a:prstGeom prst="rect">
            <a:avLst/>
          </a:prstGeom>
        </p:spPr>
        <p:txBody>
          <a:bodyPr/>
          <a:lstStyle/>
          <a:p>
            <a:endParaRPr/>
          </a:p>
        </p:txBody>
      </p:sp>
      <p:sp>
        <p:nvSpPr>
          <p:cNvPr id="549" name="Shape 549"/>
          <p:cNvSpPr>
            <a:spLocks noGrp="1"/>
          </p:cNvSpPr>
          <p:nvPr>
            <p:ph type="body" sz="quarter" idx="1"/>
          </p:nvPr>
        </p:nvSpPr>
        <p:spPr>
          <a:prstGeom prst="rect">
            <a:avLst/>
          </a:prstGeom>
        </p:spPr>
        <p:txBody>
          <a:bodyPr/>
          <a:lstStyle/>
          <a:p>
            <a:r>
              <a:t>îi voi aduce la muntele Meu cel sfânt şi-i voi umple de veselie în Casa Mea de rugăciune ...</a:t>
            </a:r>
          </a:p>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prstGeom prst="rect">
            <a:avLst/>
          </a:prstGeom>
        </p:spPr>
        <p:txBody>
          <a:bodyPr/>
          <a:lstStyle/>
          <a:p>
            <a:endParaRPr/>
          </a:p>
        </p:txBody>
      </p:sp>
      <p:sp>
        <p:nvSpPr>
          <p:cNvPr id="177" name="Shape 177"/>
          <p:cNvSpPr>
            <a:spLocks noGrp="1"/>
          </p:cNvSpPr>
          <p:nvPr>
            <p:ph type="body" sz="quarter" idx="1"/>
          </p:nvPr>
        </p:nvSpPr>
        <p:spPr>
          <a:prstGeom prst="rect">
            <a:avLst/>
          </a:prstGeom>
        </p:spPr>
        <p:txBody>
          <a:bodyPr/>
          <a:lstStyle/>
          <a:p>
            <a:r>
              <a:t>şi închinaţi-vă Celui ce a făcut cerul şi pământul, marea şi izvoarele apelor!</a:t>
            </a:r>
          </a:p>
          <a:p>
            <a:r>
              <a:t>Apocalipsa 14:7.</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Shape 554"/>
          <p:cNvSpPr>
            <a:spLocks noGrp="1" noRot="1" noChangeAspect="1"/>
          </p:cNvSpPr>
          <p:nvPr>
            <p:ph type="sldImg"/>
          </p:nvPr>
        </p:nvSpPr>
        <p:spPr>
          <a:prstGeom prst="rect">
            <a:avLst/>
          </a:prstGeom>
        </p:spPr>
        <p:txBody>
          <a:bodyPr/>
          <a:lstStyle/>
          <a:p>
            <a:endParaRPr/>
          </a:p>
        </p:txBody>
      </p:sp>
      <p:sp>
        <p:nvSpPr>
          <p:cNvPr id="555" name="Shape 555"/>
          <p:cNvSpPr>
            <a:spLocks noGrp="1"/>
          </p:cNvSpPr>
          <p:nvPr>
            <p:ph type="body" sz="quarter" idx="1"/>
          </p:nvPr>
        </p:nvSpPr>
        <p:spPr>
          <a:prstGeom prst="rect">
            <a:avLst/>
          </a:prstGeom>
        </p:spPr>
        <p:txBody>
          <a:bodyPr/>
          <a:lstStyle/>
          <a:p>
            <a:r>
              <a:t>... căci Casa Mea se va numi o casă de rugăciune pentru toate popoarele.</a:t>
            </a:r>
          </a:p>
          <a:p>
            <a:r>
              <a:t>Isaia 56:6, 7.</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Shape 560"/>
          <p:cNvSpPr>
            <a:spLocks noGrp="1" noRot="1" noChangeAspect="1"/>
          </p:cNvSpPr>
          <p:nvPr>
            <p:ph type="sldImg"/>
          </p:nvPr>
        </p:nvSpPr>
        <p:spPr>
          <a:prstGeom prst="rect">
            <a:avLst/>
          </a:prstGeom>
        </p:spPr>
        <p:txBody>
          <a:bodyPr/>
          <a:lstStyle/>
          <a:p>
            <a:endParaRPr/>
          </a:p>
        </p:txBody>
      </p:sp>
      <p:sp>
        <p:nvSpPr>
          <p:cNvPr id="561" name="Shape 561"/>
          <p:cNvSpPr>
            <a:spLocks noGrp="1"/>
          </p:cNvSpPr>
          <p:nvPr>
            <p:ph type="body" sz="quarter" idx="1"/>
          </p:nvPr>
        </p:nvSpPr>
        <p:spPr>
          <a:prstGeom prst="rect">
            <a:avLst/>
          </a:prstGeom>
        </p:spPr>
        <p:txBody>
          <a:bodyPr/>
          <a:lstStyle/>
          <a:p>
            <a:r>
              <a:t>Sabatul a fost instituit înainte de nașterea poporului evreu. Dumnezeu nu a restrâns această binecuvântare doar la o singură națiune. Nicăieri în Biblie Sabatul nu este numit “Sabatul iudeilor.”</a:t>
            </a:r>
          </a:p>
          <a:p>
            <a:r>
              <a:t>Isus a clarificat faptul că această zi a fost făcută pentru toată omenirea, atunci când a afirmat că: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Shape 566"/>
          <p:cNvSpPr>
            <a:spLocks noGrp="1" noRot="1" noChangeAspect="1"/>
          </p:cNvSpPr>
          <p:nvPr>
            <p:ph type="sldImg"/>
          </p:nvPr>
        </p:nvSpPr>
        <p:spPr>
          <a:prstGeom prst="rect">
            <a:avLst/>
          </a:prstGeom>
        </p:spPr>
        <p:txBody>
          <a:bodyPr/>
          <a:lstStyle/>
          <a:p>
            <a:endParaRPr/>
          </a:p>
        </p:txBody>
      </p:sp>
      <p:sp>
        <p:nvSpPr>
          <p:cNvPr id="567" name="Shape 567"/>
          <p:cNvSpPr>
            <a:spLocks noGrp="1"/>
          </p:cNvSpPr>
          <p:nvPr>
            <p:ph type="body" sz="quarter" idx="1"/>
          </p:nvPr>
        </p:nvSpPr>
        <p:spPr>
          <a:prstGeom prst="rect">
            <a:avLst/>
          </a:prstGeom>
        </p:spPr>
        <p:txBody>
          <a:bodyPr/>
          <a:lstStyle/>
          <a:p>
            <a:r>
              <a:t>(Text: Marcu 2:27)</a:t>
            </a:r>
          </a:p>
          <a:p>
            <a:r>
              <a:t>... Sabatul a fost făcut pentru om, iar nu omul, pentru Sabat;</a:t>
            </a:r>
          </a:p>
          <a:p>
            <a:r>
              <a:t>Marcu 2:27.</a:t>
            </a:r>
          </a:p>
          <a:p>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hape 572"/>
          <p:cNvSpPr>
            <a:spLocks noGrp="1" noRot="1" noChangeAspect="1"/>
          </p:cNvSpPr>
          <p:nvPr>
            <p:ph type="sldImg"/>
          </p:nvPr>
        </p:nvSpPr>
        <p:spPr>
          <a:prstGeom prst="rect">
            <a:avLst/>
          </a:prstGeom>
        </p:spPr>
        <p:txBody>
          <a:bodyPr/>
          <a:lstStyle/>
          <a:p>
            <a:endParaRPr/>
          </a:p>
        </p:txBody>
      </p:sp>
      <p:sp>
        <p:nvSpPr>
          <p:cNvPr id="573" name="Shape 573"/>
          <p:cNvSpPr>
            <a:spLocks noGrp="1"/>
          </p:cNvSpPr>
          <p:nvPr>
            <p:ph type="body" sz="quarter" idx="1"/>
          </p:nvPr>
        </p:nvSpPr>
        <p:spPr>
          <a:prstGeom prst="rect">
            <a:avLst/>
          </a:prstGeom>
        </p:spPr>
        <p:txBody>
          <a:bodyPr/>
          <a:lstStyle/>
          <a:p>
            <a:r>
              <a:t>(Text: Exod 20:10)</a:t>
            </a:r>
          </a:p>
          <a:p>
            <a:r>
              <a:t>Porunca spune: ... ziua a şaptea este ziua de odihnă închinată Domnului, Dumnezeului tău ...</a:t>
            </a:r>
          </a:p>
          <a:p>
            <a:r>
              <a:t>Exod 20:10.</a:t>
            </a:r>
          </a:p>
          <a:p>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Shape 578"/>
          <p:cNvSpPr>
            <a:spLocks noGrp="1" noRot="1" noChangeAspect="1"/>
          </p:cNvSpPr>
          <p:nvPr>
            <p:ph type="sldImg"/>
          </p:nvPr>
        </p:nvSpPr>
        <p:spPr>
          <a:prstGeom prst="rect">
            <a:avLst/>
          </a:prstGeom>
        </p:spPr>
        <p:txBody>
          <a:bodyPr/>
          <a:lstStyle/>
          <a:p>
            <a:endParaRPr/>
          </a:p>
        </p:txBody>
      </p:sp>
      <p:sp>
        <p:nvSpPr>
          <p:cNvPr id="579" name="Shape 579"/>
          <p:cNvSpPr>
            <a:spLocks noGrp="1"/>
          </p:cNvSpPr>
          <p:nvPr>
            <p:ph type="body" sz="quarter" idx="1"/>
          </p:nvPr>
        </p:nvSpPr>
        <p:spPr>
          <a:prstGeom prst="rect">
            <a:avLst/>
          </a:prstGeom>
        </p:spPr>
        <p:txBody>
          <a:bodyPr/>
          <a:lstStyle/>
          <a:p>
            <a:r>
              <a:t>(Text: Matei 12:8)</a:t>
            </a:r>
          </a:p>
          <a:p>
            <a:r>
              <a:t>Isus a mai spus și că: … Fiul omului este Domn şi al Sabatului (Matei 12:8) pentru că El l-a creat.</a:t>
            </a:r>
          </a:p>
          <a:p>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noRot="1" noChangeAspect="1"/>
          </p:cNvSpPr>
          <p:nvPr>
            <p:ph type="sldImg"/>
          </p:nvPr>
        </p:nvSpPr>
        <p:spPr>
          <a:prstGeom prst="rect">
            <a:avLst/>
          </a:prstGeom>
        </p:spPr>
        <p:txBody>
          <a:bodyPr/>
          <a:lstStyle/>
          <a:p>
            <a:endParaRPr/>
          </a:p>
        </p:txBody>
      </p:sp>
      <p:sp>
        <p:nvSpPr>
          <p:cNvPr id="585" name="Shape 585"/>
          <p:cNvSpPr>
            <a:spLocks noGrp="1"/>
          </p:cNvSpPr>
          <p:nvPr>
            <p:ph type="body" sz="quarter" idx="1"/>
          </p:nvPr>
        </p:nvSpPr>
        <p:spPr>
          <a:prstGeom prst="rect">
            <a:avLst/>
          </a:prstGeom>
        </p:spPr>
        <p:txBody>
          <a:bodyPr/>
          <a:lstStyle/>
          <a:p>
            <a:r>
              <a:t>(Text: Apocalipsa 1:10)</a:t>
            </a:r>
          </a:p>
          <a:p>
            <a:r>
              <a:t>De aceea, Ioan, autorul Apocalipsei, numește Sabatul ca “ziua Domnului.”</a:t>
            </a:r>
          </a:p>
          <a:p>
            <a:r>
              <a:t>Apocalipsa 1:10.</a:t>
            </a:r>
          </a:p>
          <a:p>
            <a:r>
              <a:t>Sabatul este mai mult decât un memorial al creațiunii și al Creatorului. El este un semn între Dumnezeu și om.</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Shape 590"/>
          <p:cNvSpPr>
            <a:spLocks noGrp="1" noRot="1" noChangeAspect="1"/>
          </p:cNvSpPr>
          <p:nvPr>
            <p:ph type="sldImg"/>
          </p:nvPr>
        </p:nvSpPr>
        <p:spPr>
          <a:prstGeom prst="rect">
            <a:avLst/>
          </a:prstGeom>
        </p:spPr>
        <p:txBody>
          <a:bodyPr/>
          <a:lstStyle/>
          <a:p>
            <a:endParaRPr/>
          </a:p>
        </p:txBody>
      </p:sp>
      <p:sp>
        <p:nvSpPr>
          <p:cNvPr id="591" name="Shape 591"/>
          <p:cNvSpPr>
            <a:spLocks noGrp="1"/>
          </p:cNvSpPr>
          <p:nvPr>
            <p:ph type="body" sz="quarter" idx="1"/>
          </p:nvPr>
        </p:nvSpPr>
        <p:spPr>
          <a:prstGeom prst="rect">
            <a:avLst/>
          </a:prstGeom>
        </p:spPr>
        <p:txBody>
          <a:bodyPr/>
          <a:lstStyle/>
          <a:p>
            <a:r>
              <a:t>(Text: Ezechiel 20:20)</a:t>
            </a:r>
          </a:p>
          <a:p>
            <a:r>
              <a:t>Sfinţiţi Sabatele Mele, căci ele sunt un semn între Mine şi voi, </a:t>
            </a:r>
          </a:p>
          <a:p>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Shape 596"/>
          <p:cNvSpPr>
            <a:spLocks noGrp="1" noRot="1" noChangeAspect="1"/>
          </p:cNvSpPr>
          <p:nvPr>
            <p:ph type="sldImg"/>
          </p:nvPr>
        </p:nvSpPr>
        <p:spPr>
          <a:prstGeom prst="rect">
            <a:avLst/>
          </a:prstGeom>
        </p:spPr>
        <p:txBody>
          <a:bodyPr/>
          <a:lstStyle/>
          <a:p>
            <a:endParaRPr/>
          </a:p>
        </p:txBody>
      </p:sp>
      <p:sp>
        <p:nvSpPr>
          <p:cNvPr id="597" name="Shape 597"/>
          <p:cNvSpPr>
            <a:spLocks noGrp="1"/>
          </p:cNvSpPr>
          <p:nvPr>
            <p:ph type="body" sz="quarter" idx="1"/>
          </p:nvPr>
        </p:nvSpPr>
        <p:spPr>
          <a:prstGeom prst="rect">
            <a:avLst/>
          </a:prstGeom>
        </p:spPr>
        <p:txBody>
          <a:bodyPr/>
          <a:lstStyle/>
          <a:p>
            <a:r>
              <a:t>ca să ştiţi că Eu sunt Domnul, Dumnezeul vostru!</a:t>
            </a:r>
          </a:p>
          <a:p>
            <a:r>
              <a:t>Ezechiel 20:20.</a:t>
            </a:r>
          </a:p>
          <a:p>
            <a:r>
              <a:t>Cel care a sfințit Sabatul în timpul săptămânii creațiunii este Același care sfințește și pe păcătoși.</a:t>
            </a:r>
          </a:p>
          <a:p>
            <a:r>
              <a:t>Creatorul nostru este și Mântuitorul nostru!</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Shape 602"/>
          <p:cNvSpPr>
            <a:spLocks noGrp="1" noRot="1" noChangeAspect="1"/>
          </p:cNvSpPr>
          <p:nvPr>
            <p:ph type="sldImg"/>
          </p:nvPr>
        </p:nvSpPr>
        <p:spPr>
          <a:prstGeom prst="rect">
            <a:avLst/>
          </a:prstGeom>
        </p:spPr>
        <p:txBody>
          <a:bodyPr/>
          <a:lstStyle/>
          <a:p>
            <a:endParaRPr/>
          </a:p>
        </p:txBody>
      </p:sp>
      <p:sp>
        <p:nvSpPr>
          <p:cNvPr id="603" name="Shape 603"/>
          <p:cNvSpPr>
            <a:spLocks noGrp="1"/>
          </p:cNvSpPr>
          <p:nvPr>
            <p:ph type="body" sz="quarter" idx="1"/>
          </p:nvPr>
        </p:nvSpPr>
        <p:spPr>
          <a:prstGeom prst="rect">
            <a:avLst/>
          </a:prstGeom>
        </p:spPr>
        <p:txBody>
          <a:bodyPr/>
          <a:lstStyle/>
          <a:p>
            <a:r>
              <a:t>(Text: Ezechiel 20:12)</a:t>
            </a:r>
          </a:p>
          <a:p>
            <a:r>
              <a:t>Le-am dat şi Sabatele Mele să fie ca un semn între Mine şi ei, </a:t>
            </a:r>
          </a:p>
          <a:p>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Shape 608"/>
          <p:cNvSpPr>
            <a:spLocks noGrp="1" noRot="1" noChangeAspect="1"/>
          </p:cNvSpPr>
          <p:nvPr>
            <p:ph type="sldImg"/>
          </p:nvPr>
        </p:nvSpPr>
        <p:spPr>
          <a:prstGeom prst="rect">
            <a:avLst/>
          </a:prstGeom>
        </p:spPr>
        <p:txBody>
          <a:bodyPr/>
          <a:lstStyle/>
          <a:p>
            <a:endParaRPr/>
          </a:p>
        </p:txBody>
      </p:sp>
      <p:sp>
        <p:nvSpPr>
          <p:cNvPr id="609" name="Shape 609"/>
          <p:cNvSpPr>
            <a:spLocks noGrp="1"/>
          </p:cNvSpPr>
          <p:nvPr>
            <p:ph type="body" sz="quarter" idx="1"/>
          </p:nvPr>
        </p:nvSpPr>
        <p:spPr>
          <a:prstGeom prst="rect">
            <a:avLst/>
          </a:prstGeom>
        </p:spPr>
        <p:txBody>
          <a:bodyPr/>
          <a:lstStyle/>
          <a:p>
            <a:r>
              <a:t>pentru ca să ştie că Eu sunt Domnul, care-i sfinţesc.</a:t>
            </a:r>
          </a:p>
          <a:p>
            <a:r>
              <a:t>Ezechiel 20:12.</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r>
              <a:t>Închinați-vă cui? Închinați-vă Celui ce a făcut cerurile și pământul.</a:t>
            </a:r>
          </a:p>
          <a:p>
            <a:r>
              <a:t>Închinați-vă Creatorului tuturor lucrurilor.</a:t>
            </a:r>
          </a:p>
          <a:p>
            <a:r>
              <a:t>Când înțelegem de ce ne aflăm noi aici – adică, faptul că am fost creați de un Dumnezeu iubitor – începem să înțelegem de ce ne aflăm aici și încotro mergem.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Shape 614"/>
          <p:cNvSpPr>
            <a:spLocks noGrp="1" noRot="1" noChangeAspect="1"/>
          </p:cNvSpPr>
          <p:nvPr>
            <p:ph type="sldImg"/>
          </p:nvPr>
        </p:nvSpPr>
        <p:spPr>
          <a:prstGeom prst="rect">
            <a:avLst/>
          </a:prstGeom>
        </p:spPr>
        <p:txBody>
          <a:bodyPr/>
          <a:lstStyle/>
          <a:p>
            <a:endParaRPr/>
          </a:p>
        </p:txBody>
      </p:sp>
      <p:sp>
        <p:nvSpPr>
          <p:cNvPr id="615" name="Shape 615"/>
          <p:cNvSpPr>
            <a:spLocks noGrp="1"/>
          </p:cNvSpPr>
          <p:nvPr>
            <p:ph type="body" sz="quarter" idx="1"/>
          </p:nvPr>
        </p:nvSpPr>
        <p:spPr>
          <a:prstGeom prst="rect">
            <a:avLst/>
          </a:prstGeom>
        </p:spPr>
        <p:txBody>
          <a:bodyPr/>
          <a:lstStyle/>
          <a:p>
            <a:r>
              <a:t>Sabatul a fost instituit înainte ca păcatul să între în lume, și, de asemenea, va fi sărbători și după ce păcatul va fi alungat pentru totdeauna de pe Pământ.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Shape 620"/>
          <p:cNvSpPr>
            <a:spLocks noGrp="1" noRot="1" noChangeAspect="1"/>
          </p:cNvSpPr>
          <p:nvPr>
            <p:ph type="sldImg"/>
          </p:nvPr>
        </p:nvSpPr>
        <p:spPr>
          <a:prstGeom prst="rect">
            <a:avLst/>
          </a:prstGeom>
        </p:spPr>
        <p:txBody>
          <a:bodyPr/>
          <a:lstStyle/>
          <a:p>
            <a:endParaRPr/>
          </a:p>
        </p:txBody>
      </p:sp>
      <p:sp>
        <p:nvSpPr>
          <p:cNvPr id="621" name="Shape 621"/>
          <p:cNvSpPr>
            <a:spLocks noGrp="1"/>
          </p:cNvSpPr>
          <p:nvPr>
            <p:ph type="body" sz="quarter" idx="1"/>
          </p:nvPr>
        </p:nvSpPr>
        <p:spPr>
          <a:prstGeom prst="rect">
            <a:avLst/>
          </a:prstGeom>
        </p:spPr>
        <p:txBody>
          <a:bodyPr/>
          <a:lstStyle/>
          <a:p>
            <a:r>
              <a:t>(Text: Isaia 66:22, 23)</a:t>
            </a:r>
          </a:p>
          <a:p>
            <a:r>
              <a:t>Căci după cum cerurile cele noi şi pământul cel nou pe care le voi face vor dăinui înaintea Mea – zice Domnul</a:t>
            </a:r>
          </a:p>
          <a:p>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Shape 626"/>
          <p:cNvSpPr>
            <a:spLocks noGrp="1" noRot="1" noChangeAspect="1"/>
          </p:cNvSpPr>
          <p:nvPr>
            <p:ph type="sldImg"/>
          </p:nvPr>
        </p:nvSpPr>
        <p:spPr>
          <a:prstGeom prst="rect">
            <a:avLst/>
          </a:prstGeom>
        </p:spPr>
        <p:txBody>
          <a:bodyPr/>
          <a:lstStyle/>
          <a:p>
            <a:endParaRPr/>
          </a:p>
        </p:txBody>
      </p:sp>
      <p:sp>
        <p:nvSpPr>
          <p:cNvPr id="627" name="Shape 627"/>
          <p:cNvSpPr>
            <a:spLocks noGrp="1"/>
          </p:cNvSpPr>
          <p:nvPr>
            <p:ph type="body" sz="quarter" idx="1"/>
          </p:nvPr>
        </p:nvSpPr>
        <p:spPr>
          <a:prstGeom prst="rect">
            <a:avLst/>
          </a:prstGeom>
        </p:spPr>
        <p:txBody>
          <a:bodyPr/>
          <a:lstStyle/>
          <a:p>
            <a:r>
              <a:t>– aşa vor dăinui şi sămânţa voastră şi numele vostru.</a:t>
            </a:r>
          </a:p>
          <a:p>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Shape 632"/>
          <p:cNvSpPr>
            <a:spLocks noGrp="1" noRot="1" noChangeAspect="1"/>
          </p:cNvSpPr>
          <p:nvPr>
            <p:ph type="sldImg"/>
          </p:nvPr>
        </p:nvSpPr>
        <p:spPr>
          <a:prstGeom prst="rect">
            <a:avLst/>
          </a:prstGeom>
        </p:spPr>
        <p:txBody>
          <a:bodyPr/>
          <a:lstStyle/>
          <a:p>
            <a:endParaRPr/>
          </a:p>
        </p:txBody>
      </p:sp>
      <p:sp>
        <p:nvSpPr>
          <p:cNvPr id="633" name="Shape 633"/>
          <p:cNvSpPr>
            <a:spLocks noGrp="1"/>
          </p:cNvSpPr>
          <p:nvPr>
            <p:ph type="body" sz="quarter" idx="1"/>
          </p:nvPr>
        </p:nvSpPr>
        <p:spPr>
          <a:prstGeom prst="rect">
            <a:avLst/>
          </a:prstGeom>
        </p:spPr>
        <p:txBody>
          <a:bodyPr/>
          <a:lstStyle/>
          <a:p>
            <a:r>
              <a:t>În fiecare lună nouă şi în fiecare Sabat, </a:t>
            </a:r>
          </a:p>
          <a:p>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Shape 638"/>
          <p:cNvSpPr>
            <a:spLocks noGrp="1" noRot="1" noChangeAspect="1"/>
          </p:cNvSpPr>
          <p:nvPr>
            <p:ph type="sldImg"/>
          </p:nvPr>
        </p:nvSpPr>
        <p:spPr>
          <a:prstGeom prst="rect">
            <a:avLst/>
          </a:prstGeom>
        </p:spPr>
        <p:txBody>
          <a:bodyPr/>
          <a:lstStyle/>
          <a:p>
            <a:endParaRPr/>
          </a:p>
        </p:txBody>
      </p:sp>
      <p:sp>
        <p:nvSpPr>
          <p:cNvPr id="639" name="Shape 639"/>
          <p:cNvSpPr>
            <a:spLocks noGrp="1"/>
          </p:cNvSpPr>
          <p:nvPr>
            <p:ph type="body" sz="quarter" idx="1"/>
          </p:nvPr>
        </p:nvSpPr>
        <p:spPr>
          <a:prstGeom prst="rect">
            <a:avLst/>
          </a:prstGeom>
        </p:spPr>
        <p:txBody>
          <a:bodyPr/>
          <a:lstStyle/>
          <a:p>
            <a:r>
              <a:t>va veni orice făptură să se închine înaintea Mea, zice Domnul.</a:t>
            </a:r>
          </a:p>
          <a:p>
            <a:r>
              <a:t>Isaia 66:22, 23.</a:t>
            </a:r>
          </a:p>
          <a:p>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Shape 644"/>
          <p:cNvSpPr>
            <a:spLocks noGrp="1" noRot="1" noChangeAspect="1"/>
          </p:cNvSpPr>
          <p:nvPr>
            <p:ph type="sldImg"/>
          </p:nvPr>
        </p:nvSpPr>
        <p:spPr>
          <a:prstGeom prst="rect">
            <a:avLst/>
          </a:prstGeom>
        </p:spPr>
        <p:txBody>
          <a:bodyPr/>
          <a:lstStyle/>
          <a:p>
            <a:endParaRPr/>
          </a:p>
        </p:txBody>
      </p:sp>
      <p:sp>
        <p:nvSpPr>
          <p:cNvPr id="645" name="Shape 645"/>
          <p:cNvSpPr>
            <a:spLocks noGrp="1"/>
          </p:cNvSpPr>
          <p:nvPr>
            <p:ph type="body" sz="quarter" idx="1"/>
          </p:nvPr>
        </p:nvSpPr>
        <p:spPr>
          <a:prstGeom prst="rect">
            <a:avLst/>
          </a:prstGeom>
        </p:spPr>
        <p:txBody>
          <a:bodyPr/>
          <a:lstStyle/>
          <a:p>
            <a:r>
              <a:t>De-a lungul veșniciei, poporul lui Dumnezeu va sărbători Sabatul pentru a-L cinsti pe El ca Răscumpărătorul și Creatorul lor.</a:t>
            </a:r>
          </a:p>
          <a:p>
            <a:r>
              <a:t>Dacă Sabatul a fost sărbătorit înainte ca păcatul să intre în lume, și va fi sărbătorit după ce pământul acesta va fi înnoit, nu este logic că poporul lui Dumnezeu trebuie să îl sărbătorească și acum?</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Shape 650"/>
          <p:cNvSpPr>
            <a:spLocks noGrp="1" noRot="1" noChangeAspect="1"/>
          </p:cNvSpPr>
          <p:nvPr>
            <p:ph type="sldImg"/>
          </p:nvPr>
        </p:nvSpPr>
        <p:spPr>
          <a:prstGeom prst="rect">
            <a:avLst/>
          </a:prstGeom>
        </p:spPr>
        <p:txBody>
          <a:bodyPr/>
          <a:lstStyle/>
          <a:p>
            <a:endParaRPr/>
          </a:p>
        </p:txBody>
      </p:sp>
      <p:sp>
        <p:nvSpPr>
          <p:cNvPr id="651" name="Shape 651"/>
          <p:cNvSpPr>
            <a:spLocks noGrp="1"/>
          </p:cNvSpPr>
          <p:nvPr>
            <p:ph type="body" sz="quarter" idx="1"/>
          </p:nvPr>
        </p:nvSpPr>
        <p:spPr>
          <a:prstGeom prst="rect">
            <a:avLst/>
          </a:prstGeom>
        </p:spPr>
        <p:txBody>
          <a:bodyPr/>
          <a:lstStyle/>
          <a:p>
            <a:r>
              <a:t>Dacă încă mai avem întrebări despre relația lui Dumnezeu cu Sabatul, putem privi la felul în care Isus S-a raportat la Sabat.</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Shape 656"/>
          <p:cNvSpPr>
            <a:spLocks noGrp="1" noRot="1" noChangeAspect="1"/>
          </p:cNvSpPr>
          <p:nvPr>
            <p:ph type="sldImg"/>
          </p:nvPr>
        </p:nvSpPr>
        <p:spPr>
          <a:prstGeom prst="rect">
            <a:avLst/>
          </a:prstGeom>
        </p:spPr>
        <p:txBody>
          <a:bodyPr/>
          <a:lstStyle/>
          <a:p>
            <a:endParaRPr/>
          </a:p>
        </p:txBody>
      </p:sp>
      <p:sp>
        <p:nvSpPr>
          <p:cNvPr id="657" name="Shape 657"/>
          <p:cNvSpPr>
            <a:spLocks noGrp="1"/>
          </p:cNvSpPr>
          <p:nvPr>
            <p:ph type="body" sz="quarter" idx="1"/>
          </p:nvPr>
        </p:nvSpPr>
        <p:spPr>
          <a:prstGeom prst="rect">
            <a:avLst/>
          </a:prstGeom>
        </p:spPr>
        <p:txBody>
          <a:bodyPr/>
          <a:lstStyle/>
          <a:p>
            <a:r>
              <a:t>Luca ne spune cum S-a comportat Isus în ziua de Sabat:</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Shape 662"/>
          <p:cNvSpPr>
            <a:spLocks noGrp="1" noRot="1" noChangeAspect="1"/>
          </p:cNvSpPr>
          <p:nvPr>
            <p:ph type="sldImg"/>
          </p:nvPr>
        </p:nvSpPr>
        <p:spPr>
          <a:prstGeom prst="rect">
            <a:avLst/>
          </a:prstGeom>
        </p:spPr>
        <p:txBody>
          <a:bodyPr/>
          <a:lstStyle/>
          <a:p>
            <a:endParaRPr/>
          </a:p>
        </p:txBody>
      </p:sp>
      <p:sp>
        <p:nvSpPr>
          <p:cNvPr id="663" name="Shape 663"/>
          <p:cNvSpPr>
            <a:spLocks noGrp="1"/>
          </p:cNvSpPr>
          <p:nvPr>
            <p:ph type="body" sz="quarter" idx="1"/>
          </p:nvPr>
        </p:nvSpPr>
        <p:spPr>
          <a:prstGeom prst="rect">
            <a:avLst/>
          </a:prstGeom>
        </p:spPr>
        <p:txBody>
          <a:bodyPr/>
          <a:lstStyle/>
          <a:p>
            <a:r>
              <a:t>(Text: Luca 4:16)</a:t>
            </a:r>
          </a:p>
          <a:p>
            <a:r>
              <a:t>A venit în Nazaret, unde fusese crescut, </a:t>
            </a:r>
          </a:p>
          <a:p>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Shape 668"/>
          <p:cNvSpPr>
            <a:spLocks noGrp="1" noRot="1" noChangeAspect="1"/>
          </p:cNvSpPr>
          <p:nvPr>
            <p:ph type="sldImg"/>
          </p:nvPr>
        </p:nvSpPr>
        <p:spPr>
          <a:prstGeom prst="rect">
            <a:avLst/>
          </a:prstGeom>
        </p:spPr>
        <p:txBody>
          <a:bodyPr/>
          <a:lstStyle/>
          <a:p>
            <a:endParaRPr/>
          </a:p>
        </p:txBody>
      </p:sp>
      <p:sp>
        <p:nvSpPr>
          <p:cNvPr id="669" name="Shape 669"/>
          <p:cNvSpPr>
            <a:spLocks noGrp="1"/>
          </p:cNvSpPr>
          <p:nvPr>
            <p:ph type="body" sz="quarter" idx="1"/>
          </p:nvPr>
        </p:nvSpPr>
        <p:spPr>
          <a:prstGeom prst="rect">
            <a:avLst/>
          </a:prstGeom>
        </p:spPr>
        <p:txBody>
          <a:bodyPr/>
          <a:lstStyle/>
          <a:p>
            <a:r>
              <a:t>şi, după obiceiul Său, în ziua Sabatului, a intrat în sinagogă. S-a sculat să citească.</a:t>
            </a:r>
          </a:p>
          <a:p>
            <a:r>
              <a:t>Luca 4:16.</a:t>
            </a:r>
          </a:p>
          <a:p>
            <a:r>
              <a:t>Biblia spune că acesta era obiceiul lui Isus!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t>Știai că Dumnezeu ne-a dat un simbol al lucrării Sale de Creator?</a:t>
            </a:r>
          </a:p>
          <a:p>
            <a:r>
              <a:t>El ne-a dat un lucru care ne aduce aminte în fiecare săptămână că El ne-a creat.</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Shape 674"/>
          <p:cNvSpPr>
            <a:spLocks noGrp="1" noRot="1" noChangeAspect="1"/>
          </p:cNvSpPr>
          <p:nvPr>
            <p:ph type="sldImg"/>
          </p:nvPr>
        </p:nvSpPr>
        <p:spPr>
          <a:prstGeom prst="rect">
            <a:avLst/>
          </a:prstGeom>
        </p:spPr>
        <p:txBody>
          <a:bodyPr/>
          <a:lstStyle/>
          <a:p>
            <a:endParaRPr/>
          </a:p>
        </p:txBody>
      </p:sp>
      <p:sp>
        <p:nvSpPr>
          <p:cNvPr id="675" name="Shape 675"/>
          <p:cNvSpPr>
            <a:spLocks noGrp="1"/>
          </p:cNvSpPr>
          <p:nvPr>
            <p:ph type="body" sz="quarter" idx="1"/>
          </p:nvPr>
        </p:nvSpPr>
        <p:spPr>
          <a:prstGeom prst="rect">
            <a:avLst/>
          </a:prstGeom>
        </p:spPr>
        <p:txBody>
          <a:bodyPr/>
          <a:lstStyle/>
          <a:p>
            <a:r>
              <a:t>Dacă această zi ar fi fost schimbată sau uitată de la Adam și până la Moise, Dumnezeu ar fi remediat aceasta când a scris cele zece porunci.</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Shape 680"/>
          <p:cNvSpPr>
            <a:spLocks noGrp="1" noRot="1" noChangeAspect="1"/>
          </p:cNvSpPr>
          <p:nvPr>
            <p:ph type="sldImg"/>
          </p:nvPr>
        </p:nvSpPr>
        <p:spPr>
          <a:prstGeom prst="rect">
            <a:avLst/>
          </a:prstGeom>
        </p:spPr>
        <p:txBody>
          <a:bodyPr/>
          <a:lstStyle/>
          <a:p>
            <a:endParaRPr/>
          </a:p>
        </p:txBody>
      </p:sp>
      <p:sp>
        <p:nvSpPr>
          <p:cNvPr id="681" name="Shape 681"/>
          <p:cNvSpPr>
            <a:spLocks noGrp="1"/>
          </p:cNvSpPr>
          <p:nvPr>
            <p:ph type="body" sz="quarter" idx="1"/>
          </p:nvPr>
        </p:nvSpPr>
        <p:spPr>
          <a:prstGeom prst="rect">
            <a:avLst/>
          </a:prstGeom>
        </p:spPr>
        <p:txBody>
          <a:bodyPr/>
          <a:lstStyle/>
          <a:p>
            <a:r>
              <a:t>Dacă această zi ar fi fost pierdută de la Moise și până la Isus, Hristos ar fi remediat situația, cu siguranță.</a:t>
            </a:r>
          </a:p>
          <a:p>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Shape 686"/>
          <p:cNvSpPr>
            <a:spLocks noGrp="1" noRot="1" noChangeAspect="1"/>
          </p:cNvSpPr>
          <p:nvPr>
            <p:ph type="sldImg"/>
          </p:nvPr>
        </p:nvSpPr>
        <p:spPr>
          <a:prstGeom prst="rect">
            <a:avLst/>
          </a:prstGeom>
        </p:spPr>
        <p:txBody>
          <a:bodyPr/>
          <a:lstStyle/>
          <a:p>
            <a:endParaRPr/>
          </a:p>
        </p:txBody>
      </p:sp>
      <p:sp>
        <p:nvSpPr>
          <p:cNvPr id="687" name="Shape 687"/>
          <p:cNvSpPr>
            <a:spLocks noGrp="1"/>
          </p:cNvSpPr>
          <p:nvPr>
            <p:ph type="body" sz="quarter" idx="1"/>
          </p:nvPr>
        </p:nvSpPr>
        <p:spPr>
          <a:prstGeom prst="rect">
            <a:avLst/>
          </a:prstGeom>
        </p:spPr>
        <p:txBody>
          <a:bodyPr/>
          <a:lstStyle/>
          <a:p>
            <a:r>
              <a:t>Dacă ziua aceasta ar fi fost schimbată în timpul vieții apostolilor, ei ar fi scris, cu siguranță, despre asta.</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Shape 692"/>
          <p:cNvSpPr>
            <a:spLocks noGrp="1" noRot="1" noChangeAspect="1"/>
          </p:cNvSpPr>
          <p:nvPr>
            <p:ph type="sldImg"/>
          </p:nvPr>
        </p:nvSpPr>
        <p:spPr>
          <a:prstGeom prst="rect">
            <a:avLst/>
          </a:prstGeom>
        </p:spPr>
        <p:txBody>
          <a:bodyPr/>
          <a:lstStyle/>
          <a:p>
            <a:endParaRPr/>
          </a:p>
        </p:txBody>
      </p:sp>
      <p:sp>
        <p:nvSpPr>
          <p:cNvPr id="693" name="Shape 693"/>
          <p:cNvSpPr>
            <a:spLocks noGrp="1"/>
          </p:cNvSpPr>
          <p:nvPr>
            <p:ph type="body" sz="quarter" idx="1"/>
          </p:nvPr>
        </p:nvSpPr>
        <p:spPr>
          <a:prstGeom prst="rect">
            <a:avLst/>
          </a:prstGeom>
        </p:spPr>
        <p:txBody>
          <a:bodyPr/>
          <a:lstStyle/>
          <a:p>
            <a:r>
              <a:t>Și desigur, evreii, care au păstrat o evidență foarte strictă a timpului, încă se mai închină în ziua a șaptea, Sabatul.</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Shape 698"/>
          <p:cNvSpPr>
            <a:spLocks noGrp="1" noRot="1" noChangeAspect="1"/>
          </p:cNvSpPr>
          <p:nvPr>
            <p:ph type="sldImg"/>
          </p:nvPr>
        </p:nvSpPr>
        <p:spPr>
          <a:prstGeom prst="rect">
            <a:avLst/>
          </a:prstGeom>
        </p:spPr>
        <p:txBody>
          <a:bodyPr/>
          <a:lstStyle/>
          <a:p>
            <a:endParaRPr/>
          </a:p>
        </p:txBody>
      </p:sp>
      <p:sp>
        <p:nvSpPr>
          <p:cNvPr id="699" name="Shape 699"/>
          <p:cNvSpPr>
            <a:spLocks noGrp="1"/>
          </p:cNvSpPr>
          <p:nvPr>
            <p:ph type="body" sz="quarter" idx="1"/>
          </p:nvPr>
        </p:nvSpPr>
        <p:spPr>
          <a:prstGeom prst="rect">
            <a:avLst/>
          </a:prstGeom>
        </p:spPr>
        <p:txBody>
          <a:bodyPr/>
          <a:lstStyle/>
          <a:p>
            <a:r>
              <a:t>Identitatea zilei de odihnă nu a fost pusă la îndoială deloc în timpul vieții lui Isus pe acest Pământ. Controversa care a apărut a fost în legătură cu felul în care Isus a păzit Sabatul. Rabinii distorsionaseră păzirea Sabatului prin istaurarea multor reguli dificile și împovărătoare.</a:t>
            </a:r>
          </a:p>
          <a:p>
            <a:r>
              <a:t>Când L-au acuzat pe Isus că a călcat Sabatul pentru că a vindecat oameni în ziua aceea, El a răspuns:</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Shape 704"/>
          <p:cNvSpPr>
            <a:spLocks noGrp="1" noRot="1" noChangeAspect="1"/>
          </p:cNvSpPr>
          <p:nvPr>
            <p:ph type="sldImg"/>
          </p:nvPr>
        </p:nvSpPr>
        <p:spPr>
          <a:prstGeom prst="rect">
            <a:avLst/>
          </a:prstGeom>
        </p:spPr>
        <p:txBody>
          <a:bodyPr/>
          <a:lstStyle/>
          <a:p>
            <a:endParaRPr/>
          </a:p>
        </p:txBody>
      </p:sp>
      <p:sp>
        <p:nvSpPr>
          <p:cNvPr id="705" name="Shape 705"/>
          <p:cNvSpPr>
            <a:spLocks noGrp="1"/>
          </p:cNvSpPr>
          <p:nvPr>
            <p:ph type="body" sz="quarter" idx="1"/>
          </p:nvPr>
        </p:nvSpPr>
        <p:spPr>
          <a:prstGeom prst="rect">
            <a:avLst/>
          </a:prstGeom>
        </p:spPr>
        <p:txBody>
          <a:bodyPr/>
          <a:lstStyle/>
          <a:p>
            <a:r>
              <a:t>(Text: Matei 12:12)</a:t>
            </a:r>
          </a:p>
          <a:p>
            <a:r>
              <a:t>... este îngăduit a face bine în zilele de Sabat.</a:t>
            </a:r>
          </a:p>
          <a:p>
            <a:r>
              <a:t>Matei 12:12.</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Shape 710"/>
          <p:cNvSpPr>
            <a:spLocks noGrp="1" noRot="1" noChangeAspect="1"/>
          </p:cNvSpPr>
          <p:nvPr>
            <p:ph type="sldImg"/>
          </p:nvPr>
        </p:nvSpPr>
        <p:spPr>
          <a:prstGeom prst="rect">
            <a:avLst/>
          </a:prstGeom>
        </p:spPr>
        <p:txBody>
          <a:bodyPr/>
          <a:lstStyle/>
          <a:p>
            <a:endParaRPr/>
          </a:p>
        </p:txBody>
      </p:sp>
      <p:sp>
        <p:nvSpPr>
          <p:cNvPr id="711" name="Shape 711"/>
          <p:cNvSpPr>
            <a:spLocks noGrp="1"/>
          </p:cNvSpPr>
          <p:nvPr>
            <p:ph type="body" sz="quarter" idx="1"/>
          </p:nvPr>
        </p:nvSpPr>
        <p:spPr>
          <a:prstGeom prst="rect">
            <a:avLst/>
          </a:prstGeom>
        </p:spPr>
        <p:txBody>
          <a:bodyPr/>
          <a:lstStyle/>
          <a:p>
            <a:r>
              <a:t>Biblia spune că Isus a vindecat și a slujit oamenilor în timpul Sabatului.</a:t>
            </a:r>
          </a:p>
          <a:p>
            <a:r>
              <a:t>Sabatul este menit să ne întregească, să ne elibereze de vinovăție, prejudecată și egoism și să ne dea pace sufletească; este pentru a restaura în noi chipul lui Dumnezeu și pentru a ne conduce înapoi spre Creatorul nostru!</a:t>
            </a:r>
          </a:p>
          <a:p>
            <a:r>
              <a:t>Aceasta este lucrarea pe care Isus a venit să o facă și lucrarea pe care ucenicii Săi au făcut-o după El.</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Shape 716"/>
          <p:cNvSpPr>
            <a:spLocks noGrp="1" noRot="1" noChangeAspect="1"/>
          </p:cNvSpPr>
          <p:nvPr>
            <p:ph type="sldImg"/>
          </p:nvPr>
        </p:nvSpPr>
        <p:spPr>
          <a:prstGeom prst="rect">
            <a:avLst/>
          </a:prstGeom>
        </p:spPr>
        <p:txBody>
          <a:bodyPr/>
          <a:lstStyle/>
          <a:p>
            <a:endParaRPr/>
          </a:p>
        </p:txBody>
      </p:sp>
      <p:sp>
        <p:nvSpPr>
          <p:cNvPr id="717" name="Shape 717"/>
          <p:cNvSpPr>
            <a:spLocks noGrp="1"/>
          </p:cNvSpPr>
          <p:nvPr>
            <p:ph type="body" sz="quarter" idx="1"/>
          </p:nvPr>
        </p:nvSpPr>
        <p:spPr>
          <a:prstGeom prst="rect">
            <a:avLst/>
          </a:prstGeom>
        </p:spPr>
        <p:txBody>
          <a:bodyPr/>
          <a:lstStyle/>
          <a:p>
            <a:r>
              <a:t>La moartea lui Isus, putem observa cum au păzit ucenicii Sabatul.</a:t>
            </a:r>
          </a:p>
          <a:p>
            <a:r>
              <a:t>Chiar și în această criză, prietenii lui Isus s-au odihnit după porunca lui Dumnezeu, și au amânat ungerearea trupului lui Isus după trecerea Sabatului.</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 name="Shape 722"/>
          <p:cNvSpPr>
            <a:spLocks noGrp="1" noRot="1" noChangeAspect="1"/>
          </p:cNvSpPr>
          <p:nvPr>
            <p:ph type="sldImg"/>
          </p:nvPr>
        </p:nvSpPr>
        <p:spPr>
          <a:prstGeom prst="rect">
            <a:avLst/>
          </a:prstGeom>
        </p:spPr>
        <p:txBody>
          <a:bodyPr/>
          <a:lstStyle/>
          <a:p>
            <a:endParaRPr/>
          </a:p>
        </p:txBody>
      </p:sp>
      <p:sp>
        <p:nvSpPr>
          <p:cNvPr id="723" name="Shape 723"/>
          <p:cNvSpPr>
            <a:spLocks noGrp="1"/>
          </p:cNvSpPr>
          <p:nvPr>
            <p:ph type="body" sz="quarter" idx="1"/>
          </p:nvPr>
        </p:nvSpPr>
        <p:spPr>
          <a:prstGeom prst="rect">
            <a:avLst/>
          </a:prstGeom>
        </p:spPr>
        <p:txBody>
          <a:bodyPr/>
          <a:lstStyle/>
          <a:p>
            <a:r>
              <a:t>Era Ziua Pregătirii şi începea ziua Sabatului.</a:t>
            </a:r>
          </a:p>
          <a:p>
            <a:r>
              <a:t>(Text: Luca 23:54-56).</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Shape 728"/>
          <p:cNvSpPr>
            <a:spLocks noGrp="1" noRot="1" noChangeAspect="1"/>
          </p:cNvSpPr>
          <p:nvPr>
            <p:ph type="sldImg"/>
          </p:nvPr>
        </p:nvSpPr>
        <p:spPr>
          <a:prstGeom prst="rect">
            <a:avLst/>
          </a:prstGeom>
        </p:spPr>
        <p:txBody>
          <a:bodyPr/>
          <a:lstStyle/>
          <a:p>
            <a:endParaRPr/>
          </a:p>
        </p:txBody>
      </p:sp>
      <p:sp>
        <p:nvSpPr>
          <p:cNvPr id="729" name="Shape 729"/>
          <p:cNvSpPr>
            <a:spLocks noGrp="1"/>
          </p:cNvSpPr>
          <p:nvPr>
            <p:ph type="body" sz="quarter" idx="1"/>
          </p:nvPr>
        </p:nvSpPr>
        <p:spPr>
          <a:prstGeom prst="rect">
            <a:avLst/>
          </a:prstGeom>
        </p:spPr>
        <p:txBody>
          <a:bodyPr/>
          <a:lstStyle/>
          <a:p>
            <a:r>
              <a:t>s-au întors şi au pregătit miresme şi miruri. Apoi, în ziua Sabatului, s-au odihnit, după Lege.</a:t>
            </a:r>
          </a:p>
          <a:p>
            <a:r>
              <a:t>Luca 23:54-56.</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990600" y="1282700"/>
            <a:ext cx="8178800" cy="2578100"/>
          </a:xfrm>
          <a:prstGeom prst="rect">
            <a:avLst/>
          </a:prstGeom>
        </p:spPr>
        <p:txBody>
          <a:bodyPr anchor="b"/>
          <a:lstStyle/>
          <a:p>
            <a:r>
              <a:t>Title Text</a:t>
            </a:r>
          </a:p>
        </p:txBody>
      </p:sp>
      <p:sp>
        <p:nvSpPr>
          <p:cNvPr id="12" name="Shape 12"/>
          <p:cNvSpPr>
            <a:spLocks noGrp="1"/>
          </p:cNvSpPr>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87" name="Shape 87"/>
          <p:cNvSpPr>
            <a:spLocks noGrp="1"/>
          </p:cNvSpPr>
          <p:nvPr>
            <p:ph type="pic" sz="half" idx="13"/>
          </p:nvPr>
        </p:nvSpPr>
        <p:spPr>
          <a:xfrm>
            <a:off x="5257800" y="1193800"/>
            <a:ext cx="3911600" cy="5219700"/>
          </a:xfrm>
          <a:prstGeom prst="rect">
            <a:avLst/>
          </a:prstGeom>
        </p:spPr>
        <p:txBody>
          <a:bodyPr lIns="91439" tIns="45719" rIns="91439" bIns="45719" anchor="t"/>
          <a:lstStyle/>
          <a:p>
            <a:endParaRPr/>
          </a:p>
        </p:txBody>
      </p:sp>
      <p:sp>
        <p:nvSpPr>
          <p:cNvPr id="88" name="Shape 88"/>
          <p:cNvSpPr>
            <a:spLocks noGrp="1"/>
          </p:cNvSpPr>
          <p:nvPr>
            <p:ph type="title"/>
          </p:nvPr>
        </p:nvSpPr>
        <p:spPr>
          <a:xfrm>
            <a:off x="495300" y="1193800"/>
            <a:ext cx="4584700" cy="2578100"/>
          </a:xfrm>
          <a:prstGeom prst="rect">
            <a:avLst/>
          </a:prstGeom>
        </p:spPr>
        <p:txBody>
          <a:bodyPr anchor="b"/>
          <a:lstStyle>
            <a:lvl1pPr>
              <a:defRPr sz="5400"/>
            </a:lvl1pPr>
          </a:lstStyle>
          <a:p>
            <a:r>
              <a:t>Title Text</a:t>
            </a:r>
          </a:p>
        </p:txBody>
      </p:sp>
      <p:sp>
        <p:nvSpPr>
          <p:cNvPr id="89" name="Shape 89"/>
          <p:cNvSpPr>
            <a:spLocks noGrp="1"/>
          </p:cNvSpPr>
          <p:nvPr>
            <p:ph type="body" sz="quarter" idx="1"/>
          </p:nvPr>
        </p:nvSpPr>
        <p:spPr>
          <a:xfrm>
            <a:off x="495300" y="38354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90" name="Shape 9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97" name="Shape 97"/>
          <p:cNvSpPr>
            <a:spLocks noGrp="1"/>
          </p:cNvSpPr>
          <p:nvPr>
            <p:ph type="pic" sz="half" idx="13"/>
          </p:nvPr>
        </p:nvSpPr>
        <p:spPr>
          <a:xfrm>
            <a:off x="5473700" y="1193800"/>
            <a:ext cx="3467100" cy="4626553"/>
          </a:xfrm>
          <a:prstGeom prst="rect">
            <a:avLst/>
          </a:prstGeom>
          <a:effectLst>
            <a:reflection stA="50000" endPos="40000" dir="5400000" sy="-100000" algn="bl" rotWithShape="0"/>
          </a:effectLst>
        </p:spPr>
        <p:txBody>
          <a:bodyPr lIns="91439" tIns="45719" rIns="91439" bIns="45719" anchor="t"/>
          <a:lstStyle/>
          <a:p>
            <a:endParaRPr/>
          </a:p>
        </p:txBody>
      </p:sp>
      <p:sp>
        <p:nvSpPr>
          <p:cNvPr id="98" name="Shape 98"/>
          <p:cNvSpPr>
            <a:spLocks noGrp="1"/>
          </p:cNvSpPr>
          <p:nvPr>
            <p:ph type="title"/>
          </p:nvPr>
        </p:nvSpPr>
        <p:spPr>
          <a:xfrm>
            <a:off x="495300" y="1193800"/>
            <a:ext cx="4584700" cy="2578100"/>
          </a:xfrm>
          <a:prstGeom prst="rect">
            <a:avLst/>
          </a:prstGeom>
        </p:spPr>
        <p:txBody>
          <a:bodyPr anchor="b"/>
          <a:lstStyle>
            <a:lvl1pPr>
              <a:defRPr sz="5400"/>
            </a:lvl1pPr>
          </a:lstStyle>
          <a:p>
            <a:r>
              <a:t>Title Text</a:t>
            </a:r>
          </a:p>
        </p:txBody>
      </p:sp>
      <p:sp>
        <p:nvSpPr>
          <p:cNvPr id="99" name="Shape 99"/>
          <p:cNvSpPr>
            <a:spLocks noGrp="1"/>
          </p:cNvSpPr>
          <p:nvPr>
            <p:ph type="body" sz="quarter" idx="1"/>
          </p:nvPr>
        </p:nvSpPr>
        <p:spPr>
          <a:xfrm>
            <a:off x="495300" y="38354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100" name="Shape 10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07" name="Shape 107"/>
          <p:cNvSpPr>
            <a:spLocks noGrp="1"/>
          </p:cNvSpPr>
          <p:nvPr>
            <p:ph type="pic" sz="quarter" idx="13"/>
          </p:nvPr>
        </p:nvSpPr>
        <p:spPr>
          <a:xfrm>
            <a:off x="5537200" y="2159000"/>
            <a:ext cx="3352800" cy="4474029"/>
          </a:xfrm>
          <a:prstGeom prst="rect">
            <a:avLst/>
          </a:prstGeom>
        </p:spPr>
        <p:txBody>
          <a:bodyPr lIns="91439" tIns="45719" rIns="91439" bIns="45719" anchor="t"/>
          <a:lstStyle/>
          <a:p>
            <a:endParaRPr/>
          </a:p>
        </p:txBody>
      </p:sp>
      <p:sp>
        <p:nvSpPr>
          <p:cNvPr id="108" name="Shape 108"/>
          <p:cNvSpPr>
            <a:spLocks noGrp="1"/>
          </p:cNvSpPr>
          <p:nvPr>
            <p:ph type="title"/>
          </p:nvPr>
        </p:nvSpPr>
        <p:spPr>
          <a:prstGeom prst="rect">
            <a:avLst/>
          </a:prstGeom>
        </p:spPr>
        <p:txBody>
          <a:bodyPr/>
          <a:lstStyle/>
          <a:p>
            <a:r>
              <a:t>Title Text</a:t>
            </a:r>
          </a:p>
        </p:txBody>
      </p:sp>
      <p:sp>
        <p:nvSpPr>
          <p:cNvPr id="109" name="Shape 109"/>
          <p:cNvSpPr>
            <a:spLocks noGrp="1"/>
          </p:cNvSpPr>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r>
              <a:t>Body Level One</a:t>
            </a:r>
          </a:p>
          <a:p>
            <a:pPr lvl="1"/>
            <a:r>
              <a:t>Body Level Two</a:t>
            </a:r>
          </a:p>
          <a:p>
            <a:pPr lvl="2"/>
            <a:r>
              <a:t>Body Level Three</a:t>
            </a:r>
          </a:p>
          <a:p>
            <a:pPr lvl="3"/>
            <a:r>
              <a:t>Body Level Four</a:t>
            </a:r>
          </a:p>
          <a:p>
            <a:pPr lvl="4"/>
            <a:r>
              <a:t>Body Level Five</a:t>
            </a:r>
          </a:p>
        </p:txBody>
      </p:sp>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17" name="Shape 117"/>
          <p:cNvSpPr>
            <a:spLocks noGrp="1"/>
          </p:cNvSpPr>
          <p:nvPr>
            <p:ph type="title"/>
          </p:nvPr>
        </p:nvSpPr>
        <p:spPr>
          <a:prstGeom prst="rect">
            <a:avLst/>
          </a:prstGeom>
        </p:spPr>
        <p:txBody>
          <a:bodyPr/>
          <a:lstStyle/>
          <a:p>
            <a:r>
              <a:t>Title Text</a:t>
            </a:r>
          </a:p>
        </p:txBody>
      </p:sp>
      <p:sp>
        <p:nvSpPr>
          <p:cNvPr id="118" name="Shape 118"/>
          <p:cNvSpPr>
            <a:spLocks noGrp="1"/>
          </p:cNvSpPr>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26" name="Shape 126"/>
          <p:cNvSpPr>
            <a:spLocks noGrp="1"/>
          </p:cNvSpPr>
          <p:nvPr>
            <p:ph type="title"/>
          </p:nvPr>
        </p:nvSpPr>
        <p:spPr>
          <a:prstGeom prst="rect">
            <a:avLst/>
          </a:prstGeom>
        </p:spPr>
        <p:txBody>
          <a:bodyPr/>
          <a:lstStyle/>
          <a:p>
            <a:r>
              <a:t>Title Text</a:t>
            </a:r>
          </a:p>
        </p:txBody>
      </p:sp>
      <p:sp>
        <p:nvSpPr>
          <p:cNvPr id="127" name="Shape 127"/>
          <p:cNvSpPr>
            <a:spLocks noGrp="1"/>
          </p:cNvSpPr>
          <p:nvPr>
            <p:ph type="body" sz="quarter" idx="1"/>
          </p:nvPr>
        </p:nvSpPr>
        <p:spPr>
          <a:xfrm>
            <a:off x="6070600" y="2159000"/>
            <a:ext cx="30988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r>
              <a:t>Body Level One</a:t>
            </a:r>
          </a:p>
          <a:p>
            <a:pPr lvl="1"/>
            <a:r>
              <a:t>Body Level Two</a:t>
            </a:r>
          </a:p>
          <a:p>
            <a:pPr lvl="2"/>
            <a:r>
              <a:t>Body Level Three</a:t>
            </a:r>
          </a:p>
          <a:p>
            <a:pPr lvl="3"/>
            <a:r>
              <a:t>Body Level Four</a:t>
            </a:r>
          </a:p>
          <a:p>
            <a:pPr lvl="4"/>
            <a:r>
              <a:t>Body Level Five</a:t>
            </a:r>
          </a:p>
        </p:txBody>
      </p:sp>
      <p:sp>
        <p:nvSpPr>
          <p:cNvPr id="128" name="Shape 12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Title Text</a:t>
            </a:r>
          </a:p>
        </p:txBody>
      </p:sp>
      <p:sp>
        <p:nvSpPr>
          <p:cNvPr id="30" name="Shape 30"/>
          <p:cNvSpPr>
            <a:spLocks noGrp="1"/>
          </p:cNvSpPr>
          <p:nvPr>
            <p:ph type="body" idx="1"/>
          </p:nvPr>
        </p:nvSpPr>
        <p:spPr>
          <a:xfrm>
            <a:off x="990600" y="2159000"/>
            <a:ext cx="8178800" cy="4470400"/>
          </a:xfrm>
          <a:prstGeom prst="rect">
            <a:avLst/>
          </a:prstGeom>
        </p:spPr>
        <p:txBody>
          <a:bodyPr numCol="2" spcCol="408940" anchor="t"/>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8" name="Shape 38"/>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6" name="Shape 4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r>
              <a:t>Title Text</a:t>
            </a:r>
          </a:p>
        </p:txBody>
      </p:sp>
      <p:sp>
        <p:nvSpPr>
          <p:cNvPr id="54" name="Shape 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61" name="Shape 61"/>
          <p:cNvSpPr>
            <a:spLocks noGrp="1"/>
          </p:cNvSpPr>
          <p:nvPr>
            <p:ph type="title"/>
          </p:nvPr>
        </p:nvSpPr>
        <p:spPr>
          <a:xfrm>
            <a:off x="990600" y="2324100"/>
            <a:ext cx="8178800" cy="2971800"/>
          </a:xfrm>
          <a:prstGeom prst="rect">
            <a:avLst/>
          </a:prstGeom>
        </p:spPr>
        <p:txBody>
          <a:bodyPr/>
          <a:lstStyle/>
          <a:p>
            <a:r>
              <a:t>Title Text</a:t>
            </a:r>
          </a:p>
        </p:txBody>
      </p:sp>
      <p:sp>
        <p:nvSpPr>
          <p:cNvPr id="62" name="Shape 6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69" name="Shape 69"/>
          <p:cNvSpPr>
            <a:spLocks noGrp="1"/>
          </p:cNvSpPr>
          <p:nvPr>
            <p:ph type="pic" sz="half" idx="13"/>
          </p:nvPr>
        </p:nvSpPr>
        <p:spPr>
          <a:xfrm>
            <a:off x="2489200" y="1079500"/>
            <a:ext cx="5181600" cy="3886200"/>
          </a:xfrm>
          <a:prstGeom prst="rect">
            <a:avLst/>
          </a:prstGeom>
        </p:spPr>
        <p:txBody>
          <a:bodyPr lIns="91439" tIns="45719" rIns="91439" bIns="45719" anchor="t"/>
          <a:lstStyle/>
          <a:p>
            <a:endParaRPr/>
          </a:p>
        </p:txBody>
      </p:sp>
      <p:sp>
        <p:nvSpPr>
          <p:cNvPr id="70" name="Shape 70"/>
          <p:cNvSpPr>
            <a:spLocks noGrp="1"/>
          </p:cNvSpPr>
          <p:nvPr>
            <p:ph type="title"/>
          </p:nvPr>
        </p:nvSpPr>
        <p:spPr>
          <a:xfrm>
            <a:off x="990600" y="5753100"/>
            <a:ext cx="8178800" cy="1333500"/>
          </a:xfrm>
          <a:prstGeom prst="rect">
            <a:avLst/>
          </a:prstGeom>
        </p:spPr>
        <p:txBody>
          <a:bodyPr/>
          <a:lstStyle/>
          <a:p>
            <a:r>
              <a:t>Title Text</a:t>
            </a:r>
          </a:p>
        </p:txBody>
      </p:sp>
      <p:sp>
        <p:nvSpPr>
          <p:cNvPr id="71" name="Shape 7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78" name="Shape 78"/>
          <p:cNvSpPr>
            <a:spLocks noGrp="1"/>
          </p:cNvSpPr>
          <p:nvPr>
            <p:ph type="pic" sz="half" idx="13"/>
          </p:nvPr>
        </p:nvSpPr>
        <p:spPr>
          <a:xfrm>
            <a:off x="2489200" y="1079500"/>
            <a:ext cx="5181600" cy="3886200"/>
          </a:xfrm>
          <a:prstGeom prst="rect">
            <a:avLst/>
          </a:prstGeom>
          <a:effectLst>
            <a:reflection stA="50000" endPos="40000" dir="5400000" sy="-100000" algn="bl" rotWithShape="0"/>
          </a:effectLst>
        </p:spPr>
        <p:txBody>
          <a:bodyPr lIns="91439" tIns="45719" rIns="91439" bIns="45719" anchor="t"/>
          <a:lstStyle/>
          <a:p>
            <a:endParaRPr/>
          </a:p>
        </p:txBody>
      </p:sp>
      <p:sp>
        <p:nvSpPr>
          <p:cNvPr id="79" name="Shape 79"/>
          <p:cNvSpPr>
            <a:spLocks noGrp="1"/>
          </p:cNvSpPr>
          <p:nvPr>
            <p:ph type="title"/>
          </p:nvPr>
        </p:nvSpPr>
        <p:spPr>
          <a:xfrm>
            <a:off x="990600" y="5753100"/>
            <a:ext cx="8178800" cy="1333500"/>
          </a:xfrm>
          <a:prstGeom prst="rect">
            <a:avLst/>
          </a:prstGeom>
        </p:spPr>
        <p:txBody>
          <a:bodyPr/>
          <a:lstStyle/>
          <a:p>
            <a:r>
              <a:t>Title Text</a:t>
            </a:r>
          </a:p>
        </p:txBody>
      </p:sp>
      <p:sp>
        <p:nvSpPr>
          <p:cNvPr id="80" name="Shape 8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r>
              <a:t>Body Level One</a:t>
            </a:r>
          </a:p>
          <a:p>
            <a:pPr lvl="1"/>
            <a:r>
              <a:t>Body Level Two</a:t>
            </a:r>
          </a:p>
          <a:p>
            <a:pPr lvl="2"/>
            <a:r>
              <a:t>Body Level Three</a:t>
            </a:r>
          </a:p>
          <a:p>
            <a:pPr lvl="3"/>
            <a:r>
              <a:t>Body Level Four</a:t>
            </a:r>
          </a:p>
          <a:p>
            <a:pPr lvl="4"/>
            <a:r>
              <a:t>Body Level Five</a:t>
            </a:r>
          </a:p>
        </p:txBody>
      </p:sp>
      <p:sp>
        <p:nvSpPr>
          <p:cNvPr id="3" name="Shape 3"/>
          <p:cNvSpPr>
            <a:spLocks noGrp="1"/>
          </p:cNvSpPr>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r>
              <a:t>Title Text</a:t>
            </a:r>
          </a:p>
        </p:txBody>
      </p:sp>
      <p:sp>
        <p:nvSpPr>
          <p:cNvPr id="4" name="Shape 4"/>
          <p:cNvSpPr>
            <a:spLocks noGrp="1"/>
          </p:cNvSpPr>
          <p:nvPr>
            <p:ph type="sldNum" sz="quarter" idx="2"/>
          </p:nvPr>
        </p:nvSpPr>
        <p:spPr>
          <a:xfrm>
            <a:off x="4940300" y="7251700"/>
            <a:ext cx="266700" cy="279400"/>
          </a:xfrm>
          <a:prstGeom prst="rect">
            <a:avLst/>
          </a:prstGeom>
          <a:ln w="12700">
            <a:miter lim="400000"/>
          </a:ln>
        </p:spPr>
        <p:txBody>
          <a:bodyPr wrap="none" lIns="38100" tIns="38100" rIns="38100" bIns="38100">
            <a:spAutoFit/>
          </a:bodyPr>
          <a:lstStyle>
            <a:lvl1pPr>
              <a:defRPr sz="14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457200" rtl="0" latinLnBrk="0">
        <a:lnSpc>
          <a:spcPct val="100000"/>
        </a:lnSpc>
        <a:spcBef>
          <a:spcPts val="0"/>
        </a:spcBef>
        <a:spcAft>
          <a:spcPts val="0"/>
        </a:spcAft>
        <a:buClrTx/>
        <a:buSzTx/>
        <a:buFontTx/>
        <a:buNone/>
        <a:tabLst/>
        <a:defRPr sz="6400" b="0" i="0" u="none" strike="noStrike" cap="none" spc="0" baseline="0">
          <a:ln>
            <a:noFill/>
          </a:ln>
          <a:solidFill>
            <a:srgbClr val="FFFFFF"/>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sz="6400" b="0" i="0" u="none" strike="noStrike" cap="none" spc="0" baseline="0">
          <a:ln>
            <a:noFill/>
          </a:ln>
          <a:solidFill>
            <a:srgbClr val="FFFFFF"/>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sz="6400" b="0" i="0" u="none" strike="noStrike" cap="none" spc="0" baseline="0">
          <a:ln>
            <a:noFill/>
          </a:ln>
          <a:solidFill>
            <a:srgbClr val="FFFFFF"/>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sz="6400" b="0" i="0" u="none" strike="noStrike" cap="none" spc="0" baseline="0">
          <a:ln>
            <a:noFill/>
          </a:ln>
          <a:solidFill>
            <a:srgbClr val="FFFFFF"/>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sz="6400" b="0" i="0" u="none" strike="noStrike" cap="none" spc="0" baseline="0">
          <a:ln>
            <a:noFill/>
          </a:ln>
          <a:solidFill>
            <a:srgbClr val="FFFFFF"/>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sz="6400" b="0" i="0" u="none" strike="noStrike" cap="none" spc="0" baseline="0">
          <a:ln>
            <a:noFill/>
          </a:ln>
          <a:solidFill>
            <a:srgbClr val="FFFFFF"/>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sz="6400" b="0" i="0" u="none" strike="noStrike" cap="none" spc="0" baseline="0">
          <a:ln>
            <a:noFill/>
          </a:ln>
          <a:solidFill>
            <a:srgbClr val="FFFFFF"/>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sz="6400" b="0" i="0" u="none" strike="noStrike" cap="none" spc="0" baseline="0">
          <a:ln>
            <a:noFill/>
          </a:ln>
          <a:solidFill>
            <a:srgbClr val="FFFFFF"/>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sz="6400" b="0" i="0" u="none" strike="noStrike" cap="none" spc="0" baseline="0">
          <a:ln>
            <a:noFill/>
          </a:ln>
          <a:solidFill>
            <a:srgbClr val="FFFFFF"/>
          </a:solidFill>
          <a:uFillTx/>
          <a:latin typeface="+mn-lt"/>
          <a:ea typeface="+mn-ea"/>
          <a:cs typeface="+mn-cs"/>
          <a:sym typeface="Gill Sans"/>
        </a:defRPr>
      </a:lvl9pPr>
    </p:titleStyle>
    <p:bodyStyle>
      <a:lvl1pPr marL="698500" marR="0" indent="-444500" algn="l" defTabSz="457200" rtl="0" latinLnBrk="0">
        <a:lnSpc>
          <a:spcPct val="100000"/>
        </a:lnSpc>
        <a:spcBef>
          <a:spcPts val="3700"/>
        </a:spcBef>
        <a:spcAft>
          <a:spcPts val="0"/>
        </a:spcAft>
        <a:buClrTx/>
        <a:buSzPct val="171000"/>
        <a:buFontTx/>
        <a:buChar char="•"/>
        <a:tabLst/>
        <a:defRPr sz="3200" b="0" i="0" u="none" strike="noStrike" cap="none" spc="0" baseline="0">
          <a:ln>
            <a:noFill/>
          </a:ln>
          <a:solidFill>
            <a:srgbClr val="FFFFFF"/>
          </a:solidFill>
          <a:uFillTx/>
          <a:latin typeface="+mn-lt"/>
          <a:ea typeface="+mn-ea"/>
          <a:cs typeface="+mn-cs"/>
          <a:sym typeface="Gill Sans"/>
        </a:defRPr>
      </a:lvl1pPr>
      <a:lvl2pPr marL="1041400" marR="0" indent="-444500" algn="l" defTabSz="457200" rtl="0" latinLnBrk="0">
        <a:lnSpc>
          <a:spcPct val="100000"/>
        </a:lnSpc>
        <a:spcBef>
          <a:spcPts val="3700"/>
        </a:spcBef>
        <a:spcAft>
          <a:spcPts val="0"/>
        </a:spcAft>
        <a:buClrTx/>
        <a:buSzPct val="171000"/>
        <a:buFontTx/>
        <a:buChar char="•"/>
        <a:tabLst/>
        <a:defRPr sz="3200" b="0" i="0" u="none" strike="noStrike" cap="none" spc="0" baseline="0">
          <a:ln>
            <a:noFill/>
          </a:ln>
          <a:solidFill>
            <a:srgbClr val="FFFFFF"/>
          </a:solidFill>
          <a:uFillTx/>
          <a:latin typeface="+mn-lt"/>
          <a:ea typeface="+mn-ea"/>
          <a:cs typeface="+mn-cs"/>
          <a:sym typeface="Gill Sans"/>
        </a:defRPr>
      </a:lvl2pPr>
      <a:lvl3pPr marL="1384300" marR="0" indent="-444500" algn="l" defTabSz="457200" rtl="0" latinLnBrk="0">
        <a:lnSpc>
          <a:spcPct val="100000"/>
        </a:lnSpc>
        <a:spcBef>
          <a:spcPts val="3700"/>
        </a:spcBef>
        <a:spcAft>
          <a:spcPts val="0"/>
        </a:spcAft>
        <a:buClrTx/>
        <a:buSzPct val="171000"/>
        <a:buFontTx/>
        <a:buChar char="•"/>
        <a:tabLst/>
        <a:defRPr sz="3200" b="0" i="0" u="none" strike="noStrike" cap="none" spc="0" baseline="0">
          <a:ln>
            <a:noFill/>
          </a:ln>
          <a:solidFill>
            <a:srgbClr val="FFFFFF"/>
          </a:solidFill>
          <a:uFillTx/>
          <a:latin typeface="+mn-lt"/>
          <a:ea typeface="+mn-ea"/>
          <a:cs typeface="+mn-cs"/>
          <a:sym typeface="Gill Sans"/>
        </a:defRPr>
      </a:lvl3pPr>
      <a:lvl4pPr marL="1739900" marR="0" indent="-444500" algn="l" defTabSz="457200" rtl="0" latinLnBrk="0">
        <a:lnSpc>
          <a:spcPct val="100000"/>
        </a:lnSpc>
        <a:spcBef>
          <a:spcPts val="3700"/>
        </a:spcBef>
        <a:spcAft>
          <a:spcPts val="0"/>
        </a:spcAft>
        <a:buClrTx/>
        <a:buSzPct val="171000"/>
        <a:buFontTx/>
        <a:buChar char="•"/>
        <a:tabLst/>
        <a:defRPr sz="3200" b="0" i="0" u="none" strike="noStrike" cap="none" spc="0" baseline="0">
          <a:ln>
            <a:noFill/>
          </a:ln>
          <a:solidFill>
            <a:srgbClr val="FFFFFF"/>
          </a:solidFill>
          <a:uFillTx/>
          <a:latin typeface="+mn-lt"/>
          <a:ea typeface="+mn-ea"/>
          <a:cs typeface="+mn-cs"/>
          <a:sym typeface="Gill Sans"/>
        </a:defRPr>
      </a:lvl4pPr>
      <a:lvl5pPr marL="2082800" marR="0" indent="-444500" algn="l" defTabSz="457200" rtl="0" latinLnBrk="0">
        <a:lnSpc>
          <a:spcPct val="100000"/>
        </a:lnSpc>
        <a:spcBef>
          <a:spcPts val="3700"/>
        </a:spcBef>
        <a:spcAft>
          <a:spcPts val="0"/>
        </a:spcAft>
        <a:buClrTx/>
        <a:buSzPct val="171000"/>
        <a:buFontTx/>
        <a:buChar char="•"/>
        <a:tabLst/>
        <a:defRPr sz="3200" b="0" i="0" u="none" strike="noStrike" cap="none" spc="0" baseline="0">
          <a:ln>
            <a:noFill/>
          </a:ln>
          <a:solidFill>
            <a:srgbClr val="FFFFFF"/>
          </a:solidFill>
          <a:uFillTx/>
          <a:latin typeface="+mn-lt"/>
          <a:ea typeface="+mn-ea"/>
          <a:cs typeface="+mn-cs"/>
          <a:sym typeface="Gill Sans"/>
        </a:defRPr>
      </a:lvl5pPr>
      <a:lvl6pPr marL="2425700" marR="0" indent="-444500" algn="l" defTabSz="457200" rtl="0" latinLnBrk="0">
        <a:lnSpc>
          <a:spcPct val="100000"/>
        </a:lnSpc>
        <a:spcBef>
          <a:spcPts val="3700"/>
        </a:spcBef>
        <a:spcAft>
          <a:spcPts val="0"/>
        </a:spcAft>
        <a:buClrTx/>
        <a:buSzPct val="171000"/>
        <a:buFontTx/>
        <a:buChar char="•"/>
        <a:tabLst/>
        <a:defRPr sz="3200" b="0" i="0" u="none" strike="noStrike" cap="none" spc="0" baseline="0">
          <a:ln>
            <a:noFill/>
          </a:ln>
          <a:solidFill>
            <a:srgbClr val="FFFFFF"/>
          </a:solidFill>
          <a:uFillTx/>
          <a:latin typeface="+mn-lt"/>
          <a:ea typeface="+mn-ea"/>
          <a:cs typeface="+mn-cs"/>
          <a:sym typeface="Gill Sans"/>
        </a:defRPr>
      </a:lvl6pPr>
      <a:lvl7pPr marL="2768600" marR="0" indent="-444500" algn="l" defTabSz="457200" rtl="0" latinLnBrk="0">
        <a:lnSpc>
          <a:spcPct val="100000"/>
        </a:lnSpc>
        <a:spcBef>
          <a:spcPts val="3700"/>
        </a:spcBef>
        <a:spcAft>
          <a:spcPts val="0"/>
        </a:spcAft>
        <a:buClrTx/>
        <a:buSzPct val="171000"/>
        <a:buFontTx/>
        <a:buChar char="•"/>
        <a:tabLst/>
        <a:defRPr sz="3200" b="0" i="0" u="none" strike="noStrike" cap="none" spc="0" baseline="0">
          <a:ln>
            <a:noFill/>
          </a:ln>
          <a:solidFill>
            <a:srgbClr val="FFFFFF"/>
          </a:solidFill>
          <a:uFillTx/>
          <a:latin typeface="+mn-lt"/>
          <a:ea typeface="+mn-ea"/>
          <a:cs typeface="+mn-cs"/>
          <a:sym typeface="Gill Sans"/>
        </a:defRPr>
      </a:lvl7pPr>
      <a:lvl8pPr marL="3111500" marR="0" indent="-444500" algn="l" defTabSz="457200" rtl="0" latinLnBrk="0">
        <a:lnSpc>
          <a:spcPct val="100000"/>
        </a:lnSpc>
        <a:spcBef>
          <a:spcPts val="3700"/>
        </a:spcBef>
        <a:spcAft>
          <a:spcPts val="0"/>
        </a:spcAft>
        <a:buClrTx/>
        <a:buSzPct val="171000"/>
        <a:buFontTx/>
        <a:buChar char="•"/>
        <a:tabLst/>
        <a:defRPr sz="3200" b="0" i="0" u="none" strike="noStrike" cap="none" spc="0" baseline="0">
          <a:ln>
            <a:noFill/>
          </a:ln>
          <a:solidFill>
            <a:srgbClr val="FFFFFF"/>
          </a:solidFill>
          <a:uFillTx/>
          <a:latin typeface="+mn-lt"/>
          <a:ea typeface="+mn-ea"/>
          <a:cs typeface="+mn-cs"/>
          <a:sym typeface="Gill Sans"/>
        </a:defRPr>
      </a:lvl8pPr>
      <a:lvl9pPr marL="3454400" marR="0" indent="-444500" algn="l" defTabSz="457200" rtl="0" latinLnBrk="0">
        <a:lnSpc>
          <a:spcPct val="100000"/>
        </a:lnSpc>
        <a:spcBef>
          <a:spcPts val="3700"/>
        </a:spcBef>
        <a:spcAft>
          <a:spcPts val="0"/>
        </a:spcAft>
        <a:buClrTx/>
        <a:buSzPct val="171000"/>
        <a:buFontTx/>
        <a:buChar char="•"/>
        <a:tabLst/>
        <a:defRPr sz="3200" b="0" i="0" u="none" strike="noStrike" cap="none" spc="0" baseline="0">
          <a:ln>
            <a:noFill/>
          </a:ln>
          <a:solidFill>
            <a:srgbClr val="FFFFFF"/>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100.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101.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102.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03.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04.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05.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06.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07.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108.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10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110.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111.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112.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13.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14.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115.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116.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117.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118.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1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6.xml"/><Relationship Id="rId5" Type="http://schemas.openxmlformats.org/officeDocument/2006/relationships/image" Target="../media/image36.png"/><Relationship Id="rId1" Type="http://schemas.microsoft.com/office/2007/relationships/media" Target="../media/media1.m2v"/><Relationship Id="rId2" Type="http://schemas.openxmlformats.org/officeDocument/2006/relationships/video" Target="../media/media1.m2v"/></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7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7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7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76.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77.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78.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7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80.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8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82.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83.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84.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85.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86.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87.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88.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8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90.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91.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92.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93.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94.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95.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96.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97.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98.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9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a:lstStyle/>
          <a:p>
            <a:endParaRPr/>
          </a:p>
        </p:txBody>
      </p:sp>
      <p:sp>
        <p:nvSpPr>
          <p:cNvPr id="138" name="Shape 138"/>
          <p:cNvSpPr>
            <a:spLocks noGrp="1"/>
          </p:cNvSpPr>
          <p:nvPr>
            <p:ph type="body" idx="1"/>
          </p:nvPr>
        </p:nvSpPr>
        <p:spPr>
          <a:prstGeom prst="rect">
            <a:avLst/>
          </a:prstGeom>
        </p:spPr>
        <p:txBody>
          <a:bodyPr/>
          <a:lstStyle/>
          <a:p>
            <a:endParaRPr/>
          </a:p>
        </p:txBody>
      </p:sp>
      <p:pic>
        <p:nvPicPr>
          <p:cNvPr id="139" name="11-00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a:lstStyle/>
          <a:p>
            <a:endParaRPr/>
          </a:p>
        </p:txBody>
      </p:sp>
      <p:sp>
        <p:nvSpPr>
          <p:cNvPr id="192" name="Shape 192"/>
          <p:cNvSpPr>
            <a:spLocks noGrp="1"/>
          </p:cNvSpPr>
          <p:nvPr>
            <p:ph type="body" idx="1"/>
          </p:nvPr>
        </p:nvSpPr>
        <p:spPr>
          <a:prstGeom prst="rect">
            <a:avLst/>
          </a:prstGeom>
        </p:spPr>
        <p:txBody>
          <a:bodyPr/>
          <a:lstStyle/>
          <a:p>
            <a:endParaRPr/>
          </a:p>
        </p:txBody>
      </p:sp>
      <p:pic>
        <p:nvPicPr>
          <p:cNvPr id="193" name="11-01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Shape 731"/>
          <p:cNvSpPr>
            <a:spLocks noGrp="1"/>
          </p:cNvSpPr>
          <p:nvPr>
            <p:ph type="title"/>
          </p:nvPr>
        </p:nvSpPr>
        <p:spPr>
          <a:prstGeom prst="rect">
            <a:avLst/>
          </a:prstGeom>
        </p:spPr>
        <p:txBody>
          <a:bodyPr/>
          <a:lstStyle/>
          <a:p>
            <a:endParaRPr/>
          </a:p>
        </p:txBody>
      </p:sp>
      <p:sp>
        <p:nvSpPr>
          <p:cNvPr id="732" name="Shape 732"/>
          <p:cNvSpPr>
            <a:spLocks noGrp="1"/>
          </p:cNvSpPr>
          <p:nvPr>
            <p:ph type="body" idx="1"/>
          </p:nvPr>
        </p:nvSpPr>
        <p:spPr>
          <a:prstGeom prst="rect">
            <a:avLst/>
          </a:prstGeom>
        </p:spPr>
        <p:txBody>
          <a:bodyPr/>
          <a:lstStyle/>
          <a:p>
            <a:endParaRPr/>
          </a:p>
        </p:txBody>
      </p:sp>
      <p:pic>
        <p:nvPicPr>
          <p:cNvPr id="733" name="11-1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Shape 737"/>
          <p:cNvSpPr>
            <a:spLocks noGrp="1"/>
          </p:cNvSpPr>
          <p:nvPr>
            <p:ph type="title"/>
          </p:nvPr>
        </p:nvSpPr>
        <p:spPr>
          <a:prstGeom prst="rect">
            <a:avLst/>
          </a:prstGeom>
        </p:spPr>
        <p:txBody>
          <a:bodyPr/>
          <a:lstStyle/>
          <a:p>
            <a:endParaRPr/>
          </a:p>
        </p:txBody>
      </p:sp>
      <p:sp>
        <p:nvSpPr>
          <p:cNvPr id="738" name="Shape 738"/>
          <p:cNvSpPr>
            <a:spLocks noGrp="1"/>
          </p:cNvSpPr>
          <p:nvPr>
            <p:ph type="body" idx="1"/>
          </p:nvPr>
        </p:nvSpPr>
        <p:spPr>
          <a:prstGeom prst="rect">
            <a:avLst/>
          </a:prstGeom>
        </p:spPr>
        <p:txBody>
          <a:bodyPr/>
          <a:lstStyle/>
          <a:p>
            <a:endParaRPr/>
          </a:p>
        </p:txBody>
      </p:sp>
      <p:pic>
        <p:nvPicPr>
          <p:cNvPr id="739" name="11-10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Shape 743"/>
          <p:cNvSpPr>
            <a:spLocks noGrp="1"/>
          </p:cNvSpPr>
          <p:nvPr>
            <p:ph type="title"/>
          </p:nvPr>
        </p:nvSpPr>
        <p:spPr>
          <a:prstGeom prst="rect">
            <a:avLst/>
          </a:prstGeom>
        </p:spPr>
        <p:txBody>
          <a:bodyPr/>
          <a:lstStyle/>
          <a:p>
            <a:endParaRPr/>
          </a:p>
        </p:txBody>
      </p:sp>
      <p:sp>
        <p:nvSpPr>
          <p:cNvPr id="744" name="Shape 744"/>
          <p:cNvSpPr>
            <a:spLocks noGrp="1"/>
          </p:cNvSpPr>
          <p:nvPr>
            <p:ph type="body" idx="1"/>
          </p:nvPr>
        </p:nvSpPr>
        <p:spPr>
          <a:prstGeom prst="rect">
            <a:avLst/>
          </a:prstGeom>
        </p:spPr>
        <p:txBody>
          <a:bodyPr/>
          <a:lstStyle/>
          <a:p>
            <a:endParaRPr/>
          </a:p>
        </p:txBody>
      </p:sp>
      <p:pic>
        <p:nvPicPr>
          <p:cNvPr id="745" name="11-10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Shape 749"/>
          <p:cNvSpPr>
            <a:spLocks noGrp="1"/>
          </p:cNvSpPr>
          <p:nvPr>
            <p:ph type="title"/>
          </p:nvPr>
        </p:nvSpPr>
        <p:spPr>
          <a:prstGeom prst="rect">
            <a:avLst/>
          </a:prstGeom>
        </p:spPr>
        <p:txBody>
          <a:bodyPr/>
          <a:lstStyle/>
          <a:p>
            <a:endParaRPr/>
          </a:p>
        </p:txBody>
      </p:sp>
      <p:sp>
        <p:nvSpPr>
          <p:cNvPr id="750" name="Shape 750"/>
          <p:cNvSpPr>
            <a:spLocks noGrp="1"/>
          </p:cNvSpPr>
          <p:nvPr>
            <p:ph type="body" idx="1"/>
          </p:nvPr>
        </p:nvSpPr>
        <p:spPr>
          <a:prstGeom prst="rect">
            <a:avLst/>
          </a:prstGeom>
        </p:spPr>
        <p:txBody>
          <a:bodyPr/>
          <a:lstStyle/>
          <a:p>
            <a:endParaRPr/>
          </a:p>
        </p:txBody>
      </p:sp>
      <p:pic>
        <p:nvPicPr>
          <p:cNvPr id="751" name="11-10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Shape 755"/>
          <p:cNvSpPr>
            <a:spLocks noGrp="1"/>
          </p:cNvSpPr>
          <p:nvPr>
            <p:ph type="title"/>
          </p:nvPr>
        </p:nvSpPr>
        <p:spPr>
          <a:prstGeom prst="rect">
            <a:avLst/>
          </a:prstGeom>
        </p:spPr>
        <p:txBody>
          <a:bodyPr/>
          <a:lstStyle/>
          <a:p>
            <a:endParaRPr/>
          </a:p>
        </p:txBody>
      </p:sp>
      <p:sp>
        <p:nvSpPr>
          <p:cNvPr id="756" name="Shape 756"/>
          <p:cNvSpPr>
            <a:spLocks noGrp="1"/>
          </p:cNvSpPr>
          <p:nvPr>
            <p:ph type="body" idx="1"/>
          </p:nvPr>
        </p:nvSpPr>
        <p:spPr>
          <a:prstGeom prst="rect">
            <a:avLst/>
          </a:prstGeom>
        </p:spPr>
        <p:txBody>
          <a:bodyPr/>
          <a:lstStyle/>
          <a:p>
            <a:endParaRPr/>
          </a:p>
        </p:txBody>
      </p:sp>
      <p:pic>
        <p:nvPicPr>
          <p:cNvPr id="757" name="081902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Shape 761"/>
          <p:cNvSpPr>
            <a:spLocks noGrp="1"/>
          </p:cNvSpPr>
          <p:nvPr>
            <p:ph type="title"/>
          </p:nvPr>
        </p:nvSpPr>
        <p:spPr>
          <a:prstGeom prst="rect">
            <a:avLst/>
          </a:prstGeom>
        </p:spPr>
        <p:txBody>
          <a:bodyPr/>
          <a:lstStyle/>
          <a:p>
            <a:endParaRPr/>
          </a:p>
        </p:txBody>
      </p:sp>
      <p:sp>
        <p:nvSpPr>
          <p:cNvPr id="762" name="Shape 762"/>
          <p:cNvSpPr>
            <a:spLocks noGrp="1"/>
          </p:cNvSpPr>
          <p:nvPr>
            <p:ph type="body" idx="1"/>
          </p:nvPr>
        </p:nvSpPr>
        <p:spPr>
          <a:prstGeom prst="rect">
            <a:avLst/>
          </a:prstGeom>
        </p:spPr>
        <p:txBody>
          <a:bodyPr/>
          <a:lstStyle/>
          <a:p>
            <a:endParaRPr/>
          </a:p>
        </p:txBody>
      </p:sp>
      <p:pic>
        <p:nvPicPr>
          <p:cNvPr id="763" name="11-10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Shape 767"/>
          <p:cNvSpPr>
            <a:spLocks noGrp="1"/>
          </p:cNvSpPr>
          <p:nvPr>
            <p:ph type="title"/>
          </p:nvPr>
        </p:nvSpPr>
        <p:spPr>
          <a:prstGeom prst="rect">
            <a:avLst/>
          </a:prstGeom>
        </p:spPr>
        <p:txBody>
          <a:bodyPr/>
          <a:lstStyle/>
          <a:p>
            <a:endParaRPr/>
          </a:p>
        </p:txBody>
      </p:sp>
      <p:sp>
        <p:nvSpPr>
          <p:cNvPr id="768" name="Shape 768"/>
          <p:cNvSpPr>
            <a:spLocks noGrp="1"/>
          </p:cNvSpPr>
          <p:nvPr>
            <p:ph type="body" idx="1"/>
          </p:nvPr>
        </p:nvSpPr>
        <p:spPr>
          <a:prstGeom prst="rect">
            <a:avLst/>
          </a:prstGeom>
        </p:spPr>
        <p:txBody>
          <a:bodyPr/>
          <a:lstStyle/>
          <a:p>
            <a:endParaRPr/>
          </a:p>
        </p:txBody>
      </p:sp>
      <p:pic>
        <p:nvPicPr>
          <p:cNvPr id="769" name="11-10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Shape 773"/>
          <p:cNvSpPr>
            <a:spLocks noGrp="1"/>
          </p:cNvSpPr>
          <p:nvPr>
            <p:ph type="title"/>
          </p:nvPr>
        </p:nvSpPr>
        <p:spPr>
          <a:prstGeom prst="rect">
            <a:avLst/>
          </a:prstGeom>
        </p:spPr>
        <p:txBody>
          <a:bodyPr/>
          <a:lstStyle/>
          <a:p>
            <a:endParaRPr/>
          </a:p>
        </p:txBody>
      </p:sp>
      <p:sp>
        <p:nvSpPr>
          <p:cNvPr id="774" name="Shape 774"/>
          <p:cNvSpPr>
            <a:spLocks noGrp="1"/>
          </p:cNvSpPr>
          <p:nvPr>
            <p:ph type="body" idx="1"/>
          </p:nvPr>
        </p:nvSpPr>
        <p:spPr>
          <a:prstGeom prst="rect">
            <a:avLst/>
          </a:prstGeom>
        </p:spPr>
        <p:txBody>
          <a:bodyPr/>
          <a:lstStyle/>
          <a:p>
            <a:endParaRPr/>
          </a:p>
        </p:txBody>
      </p:sp>
      <p:pic>
        <p:nvPicPr>
          <p:cNvPr id="775" name="11-10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Shape 779"/>
          <p:cNvSpPr>
            <a:spLocks noGrp="1"/>
          </p:cNvSpPr>
          <p:nvPr>
            <p:ph type="title"/>
          </p:nvPr>
        </p:nvSpPr>
        <p:spPr>
          <a:prstGeom prst="rect">
            <a:avLst/>
          </a:prstGeom>
        </p:spPr>
        <p:txBody>
          <a:bodyPr/>
          <a:lstStyle/>
          <a:p>
            <a:endParaRPr/>
          </a:p>
        </p:txBody>
      </p:sp>
      <p:sp>
        <p:nvSpPr>
          <p:cNvPr id="780" name="Shape 780"/>
          <p:cNvSpPr>
            <a:spLocks noGrp="1"/>
          </p:cNvSpPr>
          <p:nvPr>
            <p:ph type="body" idx="1"/>
          </p:nvPr>
        </p:nvSpPr>
        <p:spPr>
          <a:prstGeom prst="rect">
            <a:avLst/>
          </a:prstGeom>
        </p:spPr>
        <p:txBody>
          <a:bodyPr/>
          <a:lstStyle/>
          <a:p>
            <a:endParaRPr/>
          </a:p>
        </p:txBody>
      </p:sp>
      <p:pic>
        <p:nvPicPr>
          <p:cNvPr id="781" name="11-10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Shape 785"/>
          <p:cNvSpPr>
            <a:spLocks noGrp="1"/>
          </p:cNvSpPr>
          <p:nvPr>
            <p:ph type="title"/>
          </p:nvPr>
        </p:nvSpPr>
        <p:spPr>
          <a:prstGeom prst="rect">
            <a:avLst/>
          </a:prstGeom>
        </p:spPr>
        <p:txBody>
          <a:bodyPr/>
          <a:lstStyle/>
          <a:p>
            <a:endParaRPr/>
          </a:p>
        </p:txBody>
      </p:sp>
      <p:sp>
        <p:nvSpPr>
          <p:cNvPr id="786" name="Shape 786"/>
          <p:cNvSpPr>
            <a:spLocks noGrp="1"/>
          </p:cNvSpPr>
          <p:nvPr>
            <p:ph type="body" idx="1"/>
          </p:nvPr>
        </p:nvSpPr>
        <p:spPr>
          <a:prstGeom prst="rect">
            <a:avLst/>
          </a:prstGeom>
        </p:spPr>
        <p:txBody>
          <a:bodyPr/>
          <a:lstStyle/>
          <a:p>
            <a:endParaRPr/>
          </a:p>
        </p:txBody>
      </p:sp>
      <p:pic>
        <p:nvPicPr>
          <p:cNvPr id="787" name="11-10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p:cNvSpPr>
          <p:nvPr>
            <p:ph type="title"/>
          </p:nvPr>
        </p:nvSpPr>
        <p:spPr>
          <a:prstGeom prst="rect">
            <a:avLst/>
          </a:prstGeom>
        </p:spPr>
        <p:txBody>
          <a:bodyPr/>
          <a:lstStyle/>
          <a:p>
            <a:endParaRPr/>
          </a:p>
        </p:txBody>
      </p:sp>
      <p:sp>
        <p:nvSpPr>
          <p:cNvPr id="198" name="Shape 198"/>
          <p:cNvSpPr>
            <a:spLocks noGrp="1"/>
          </p:cNvSpPr>
          <p:nvPr>
            <p:ph type="body" idx="1"/>
          </p:nvPr>
        </p:nvSpPr>
        <p:spPr>
          <a:prstGeom prst="rect">
            <a:avLst/>
          </a:prstGeom>
        </p:spPr>
        <p:txBody>
          <a:bodyPr/>
          <a:lstStyle/>
          <a:p>
            <a:endParaRPr/>
          </a:p>
        </p:txBody>
      </p:sp>
      <p:pic>
        <p:nvPicPr>
          <p:cNvPr id="199" name="11-01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Shape 791"/>
          <p:cNvSpPr>
            <a:spLocks noGrp="1"/>
          </p:cNvSpPr>
          <p:nvPr>
            <p:ph type="title"/>
          </p:nvPr>
        </p:nvSpPr>
        <p:spPr>
          <a:prstGeom prst="rect">
            <a:avLst/>
          </a:prstGeom>
        </p:spPr>
        <p:txBody>
          <a:bodyPr/>
          <a:lstStyle/>
          <a:p>
            <a:endParaRPr/>
          </a:p>
        </p:txBody>
      </p:sp>
      <p:sp>
        <p:nvSpPr>
          <p:cNvPr id="792" name="Shape 792"/>
          <p:cNvSpPr>
            <a:spLocks noGrp="1"/>
          </p:cNvSpPr>
          <p:nvPr>
            <p:ph type="body" idx="1"/>
          </p:nvPr>
        </p:nvSpPr>
        <p:spPr>
          <a:prstGeom prst="rect">
            <a:avLst/>
          </a:prstGeom>
        </p:spPr>
        <p:txBody>
          <a:bodyPr/>
          <a:lstStyle/>
          <a:p>
            <a:endParaRPr/>
          </a:p>
        </p:txBody>
      </p:sp>
      <p:pic>
        <p:nvPicPr>
          <p:cNvPr id="793" name="11-11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Shape 797"/>
          <p:cNvSpPr>
            <a:spLocks noGrp="1"/>
          </p:cNvSpPr>
          <p:nvPr>
            <p:ph type="title"/>
          </p:nvPr>
        </p:nvSpPr>
        <p:spPr>
          <a:prstGeom prst="rect">
            <a:avLst/>
          </a:prstGeom>
        </p:spPr>
        <p:txBody>
          <a:bodyPr/>
          <a:lstStyle/>
          <a:p>
            <a:endParaRPr/>
          </a:p>
        </p:txBody>
      </p:sp>
      <p:sp>
        <p:nvSpPr>
          <p:cNvPr id="798" name="Shape 798"/>
          <p:cNvSpPr>
            <a:spLocks noGrp="1"/>
          </p:cNvSpPr>
          <p:nvPr>
            <p:ph type="body" idx="1"/>
          </p:nvPr>
        </p:nvSpPr>
        <p:spPr>
          <a:prstGeom prst="rect">
            <a:avLst/>
          </a:prstGeom>
        </p:spPr>
        <p:txBody>
          <a:bodyPr/>
          <a:lstStyle/>
          <a:p>
            <a:endParaRPr/>
          </a:p>
        </p:txBody>
      </p:sp>
      <p:pic>
        <p:nvPicPr>
          <p:cNvPr id="799" name="11-11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Shape 803"/>
          <p:cNvSpPr>
            <a:spLocks noGrp="1"/>
          </p:cNvSpPr>
          <p:nvPr>
            <p:ph type="title"/>
          </p:nvPr>
        </p:nvSpPr>
        <p:spPr>
          <a:prstGeom prst="rect">
            <a:avLst/>
          </a:prstGeom>
        </p:spPr>
        <p:txBody>
          <a:bodyPr/>
          <a:lstStyle/>
          <a:p>
            <a:endParaRPr/>
          </a:p>
        </p:txBody>
      </p:sp>
      <p:sp>
        <p:nvSpPr>
          <p:cNvPr id="804" name="Shape 804"/>
          <p:cNvSpPr>
            <a:spLocks noGrp="1"/>
          </p:cNvSpPr>
          <p:nvPr>
            <p:ph type="body" idx="1"/>
          </p:nvPr>
        </p:nvSpPr>
        <p:spPr>
          <a:prstGeom prst="rect">
            <a:avLst/>
          </a:prstGeom>
        </p:spPr>
        <p:txBody>
          <a:bodyPr/>
          <a:lstStyle/>
          <a:p>
            <a:endParaRPr/>
          </a:p>
        </p:txBody>
      </p:sp>
      <p:pic>
        <p:nvPicPr>
          <p:cNvPr id="805" name="11-11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Shape 809"/>
          <p:cNvSpPr>
            <a:spLocks noGrp="1"/>
          </p:cNvSpPr>
          <p:nvPr>
            <p:ph type="title"/>
          </p:nvPr>
        </p:nvSpPr>
        <p:spPr>
          <a:prstGeom prst="rect">
            <a:avLst/>
          </a:prstGeom>
        </p:spPr>
        <p:txBody>
          <a:bodyPr/>
          <a:lstStyle/>
          <a:p>
            <a:endParaRPr/>
          </a:p>
        </p:txBody>
      </p:sp>
      <p:sp>
        <p:nvSpPr>
          <p:cNvPr id="810" name="Shape 810"/>
          <p:cNvSpPr>
            <a:spLocks noGrp="1"/>
          </p:cNvSpPr>
          <p:nvPr>
            <p:ph type="body" idx="1"/>
          </p:nvPr>
        </p:nvSpPr>
        <p:spPr>
          <a:prstGeom prst="rect">
            <a:avLst/>
          </a:prstGeom>
        </p:spPr>
        <p:txBody>
          <a:bodyPr/>
          <a:lstStyle/>
          <a:p>
            <a:endParaRPr/>
          </a:p>
        </p:txBody>
      </p:sp>
      <p:pic>
        <p:nvPicPr>
          <p:cNvPr id="811" name="11-11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Shape 815"/>
          <p:cNvSpPr>
            <a:spLocks noGrp="1"/>
          </p:cNvSpPr>
          <p:nvPr>
            <p:ph type="title"/>
          </p:nvPr>
        </p:nvSpPr>
        <p:spPr>
          <a:prstGeom prst="rect">
            <a:avLst/>
          </a:prstGeom>
        </p:spPr>
        <p:txBody>
          <a:bodyPr/>
          <a:lstStyle/>
          <a:p>
            <a:endParaRPr/>
          </a:p>
        </p:txBody>
      </p:sp>
      <p:sp>
        <p:nvSpPr>
          <p:cNvPr id="816" name="Shape 816"/>
          <p:cNvSpPr>
            <a:spLocks noGrp="1"/>
          </p:cNvSpPr>
          <p:nvPr>
            <p:ph type="body" idx="1"/>
          </p:nvPr>
        </p:nvSpPr>
        <p:spPr>
          <a:prstGeom prst="rect">
            <a:avLst/>
          </a:prstGeom>
        </p:spPr>
        <p:txBody>
          <a:bodyPr/>
          <a:lstStyle/>
          <a:p>
            <a:endParaRPr/>
          </a:p>
        </p:txBody>
      </p:sp>
      <p:pic>
        <p:nvPicPr>
          <p:cNvPr id="817" name="11-11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Shape 821"/>
          <p:cNvSpPr>
            <a:spLocks noGrp="1"/>
          </p:cNvSpPr>
          <p:nvPr>
            <p:ph type="title"/>
          </p:nvPr>
        </p:nvSpPr>
        <p:spPr>
          <a:prstGeom prst="rect">
            <a:avLst/>
          </a:prstGeom>
        </p:spPr>
        <p:txBody>
          <a:bodyPr/>
          <a:lstStyle/>
          <a:p>
            <a:endParaRPr/>
          </a:p>
        </p:txBody>
      </p:sp>
      <p:sp>
        <p:nvSpPr>
          <p:cNvPr id="822" name="Shape 822"/>
          <p:cNvSpPr>
            <a:spLocks noGrp="1"/>
          </p:cNvSpPr>
          <p:nvPr>
            <p:ph type="body" idx="1"/>
          </p:nvPr>
        </p:nvSpPr>
        <p:spPr>
          <a:prstGeom prst="rect">
            <a:avLst/>
          </a:prstGeom>
        </p:spPr>
        <p:txBody>
          <a:bodyPr/>
          <a:lstStyle/>
          <a:p>
            <a:endParaRPr/>
          </a:p>
        </p:txBody>
      </p:sp>
      <p:pic>
        <p:nvPicPr>
          <p:cNvPr id="823" name="1116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Shape 827"/>
          <p:cNvSpPr>
            <a:spLocks noGrp="1"/>
          </p:cNvSpPr>
          <p:nvPr>
            <p:ph type="title"/>
          </p:nvPr>
        </p:nvSpPr>
        <p:spPr>
          <a:prstGeom prst="rect">
            <a:avLst/>
          </a:prstGeom>
        </p:spPr>
        <p:txBody>
          <a:bodyPr/>
          <a:lstStyle/>
          <a:p>
            <a:endParaRPr/>
          </a:p>
        </p:txBody>
      </p:sp>
      <p:sp>
        <p:nvSpPr>
          <p:cNvPr id="828" name="Shape 828"/>
          <p:cNvSpPr>
            <a:spLocks noGrp="1"/>
          </p:cNvSpPr>
          <p:nvPr>
            <p:ph type="body" idx="1"/>
          </p:nvPr>
        </p:nvSpPr>
        <p:spPr>
          <a:prstGeom prst="rect">
            <a:avLst/>
          </a:prstGeom>
        </p:spPr>
        <p:txBody>
          <a:bodyPr/>
          <a:lstStyle/>
          <a:p>
            <a:endParaRPr/>
          </a:p>
        </p:txBody>
      </p:sp>
      <p:pic>
        <p:nvPicPr>
          <p:cNvPr id="829" name="1117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Shape 833"/>
          <p:cNvSpPr>
            <a:spLocks noGrp="1"/>
          </p:cNvSpPr>
          <p:nvPr>
            <p:ph type="title"/>
          </p:nvPr>
        </p:nvSpPr>
        <p:spPr>
          <a:prstGeom prst="rect">
            <a:avLst/>
          </a:prstGeom>
        </p:spPr>
        <p:txBody>
          <a:bodyPr/>
          <a:lstStyle/>
          <a:p>
            <a:endParaRPr/>
          </a:p>
        </p:txBody>
      </p:sp>
      <p:sp>
        <p:nvSpPr>
          <p:cNvPr id="834" name="Shape 834"/>
          <p:cNvSpPr>
            <a:spLocks noGrp="1"/>
          </p:cNvSpPr>
          <p:nvPr>
            <p:ph type="body" idx="1"/>
          </p:nvPr>
        </p:nvSpPr>
        <p:spPr>
          <a:prstGeom prst="rect">
            <a:avLst/>
          </a:prstGeom>
        </p:spPr>
        <p:txBody>
          <a:bodyPr/>
          <a:lstStyle/>
          <a:p>
            <a:endParaRPr/>
          </a:p>
        </p:txBody>
      </p:sp>
      <p:pic>
        <p:nvPicPr>
          <p:cNvPr id="835" name="1117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Shape 839"/>
          <p:cNvSpPr>
            <a:spLocks noGrp="1"/>
          </p:cNvSpPr>
          <p:nvPr>
            <p:ph type="title"/>
          </p:nvPr>
        </p:nvSpPr>
        <p:spPr>
          <a:prstGeom prst="rect">
            <a:avLst/>
          </a:prstGeom>
        </p:spPr>
        <p:txBody>
          <a:bodyPr/>
          <a:lstStyle/>
          <a:p>
            <a:endParaRPr/>
          </a:p>
        </p:txBody>
      </p:sp>
      <p:sp>
        <p:nvSpPr>
          <p:cNvPr id="840" name="Shape 840"/>
          <p:cNvSpPr>
            <a:spLocks noGrp="1"/>
          </p:cNvSpPr>
          <p:nvPr>
            <p:ph type="body" idx="1"/>
          </p:nvPr>
        </p:nvSpPr>
        <p:spPr>
          <a:prstGeom prst="rect">
            <a:avLst/>
          </a:prstGeom>
        </p:spPr>
        <p:txBody>
          <a:bodyPr/>
          <a:lstStyle/>
          <a:p>
            <a:endParaRPr/>
          </a:p>
        </p:txBody>
      </p:sp>
      <p:pic>
        <p:nvPicPr>
          <p:cNvPr id="841" name="11-11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Shape 845"/>
          <p:cNvSpPr>
            <a:spLocks noGrp="1"/>
          </p:cNvSpPr>
          <p:nvPr>
            <p:ph type="title"/>
          </p:nvPr>
        </p:nvSpPr>
        <p:spPr>
          <a:prstGeom prst="rect">
            <a:avLst/>
          </a:prstGeom>
        </p:spPr>
        <p:txBody>
          <a:bodyPr/>
          <a:lstStyle/>
          <a:p>
            <a:endParaRPr/>
          </a:p>
        </p:txBody>
      </p:sp>
      <p:sp>
        <p:nvSpPr>
          <p:cNvPr id="846" name="Shape 846"/>
          <p:cNvSpPr>
            <a:spLocks noGrp="1"/>
          </p:cNvSpPr>
          <p:nvPr>
            <p:ph type="body" idx="1"/>
          </p:nvPr>
        </p:nvSpPr>
        <p:spPr>
          <a:prstGeom prst="rect">
            <a:avLst/>
          </a:prstGeom>
        </p:spPr>
        <p:txBody>
          <a:bodyPr/>
          <a:lstStyle/>
          <a:p>
            <a:endParaRPr/>
          </a:p>
        </p:txBody>
      </p:sp>
      <p:pic>
        <p:nvPicPr>
          <p:cNvPr id="847" name="1117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p:cNvSpPr>
          <p:nvPr>
            <p:ph type="title"/>
          </p:nvPr>
        </p:nvSpPr>
        <p:spPr>
          <a:prstGeom prst="rect">
            <a:avLst/>
          </a:prstGeom>
        </p:spPr>
        <p:txBody>
          <a:bodyPr/>
          <a:lstStyle/>
          <a:p>
            <a:endParaRPr/>
          </a:p>
        </p:txBody>
      </p:sp>
      <p:sp>
        <p:nvSpPr>
          <p:cNvPr id="204" name="Shape 204"/>
          <p:cNvSpPr>
            <a:spLocks noGrp="1"/>
          </p:cNvSpPr>
          <p:nvPr>
            <p:ph type="body" idx="1"/>
          </p:nvPr>
        </p:nvSpPr>
        <p:spPr>
          <a:prstGeom prst="rect">
            <a:avLst/>
          </a:prstGeom>
        </p:spPr>
        <p:txBody>
          <a:bodyPr/>
          <a:lstStyle/>
          <a:p>
            <a:endParaRPr/>
          </a:p>
        </p:txBody>
      </p:sp>
      <p:pic>
        <p:nvPicPr>
          <p:cNvPr id="205" name="1102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p:cNvSpPr>
          <p:nvPr>
            <p:ph type="title"/>
          </p:nvPr>
        </p:nvSpPr>
        <p:spPr>
          <a:prstGeom prst="rect">
            <a:avLst/>
          </a:prstGeom>
        </p:spPr>
        <p:txBody>
          <a:bodyPr/>
          <a:lstStyle/>
          <a:p>
            <a:endParaRPr/>
          </a:p>
        </p:txBody>
      </p:sp>
      <p:sp>
        <p:nvSpPr>
          <p:cNvPr id="210" name="Shape 210"/>
          <p:cNvSpPr>
            <a:spLocks noGrp="1"/>
          </p:cNvSpPr>
          <p:nvPr>
            <p:ph type="body" idx="1"/>
          </p:nvPr>
        </p:nvSpPr>
        <p:spPr>
          <a:prstGeom prst="rect">
            <a:avLst/>
          </a:prstGeom>
        </p:spPr>
        <p:txBody>
          <a:bodyPr/>
          <a:lstStyle/>
          <a:p>
            <a:endParaRPr/>
          </a:p>
        </p:txBody>
      </p:sp>
      <p:pic>
        <p:nvPicPr>
          <p:cNvPr id="211" name="11-01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p:cNvSpPr>
          <p:nvPr>
            <p:ph type="title"/>
          </p:nvPr>
        </p:nvSpPr>
        <p:spPr>
          <a:prstGeom prst="rect">
            <a:avLst/>
          </a:prstGeom>
        </p:spPr>
        <p:txBody>
          <a:bodyPr/>
          <a:lstStyle/>
          <a:p>
            <a:endParaRPr/>
          </a:p>
        </p:txBody>
      </p:sp>
      <p:sp>
        <p:nvSpPr>
          <p:cNvPr id="216" name="Shape 216"/>
          <p:cNvSpPr>
            <a:spLocks noGrp="1"/>
          </p:cNvSpPr>
          <p:nvPr>
            <p:ph type="body" idx="1"/>
          </p:nvPr>
        </p:nvSpPr>
        <p:spPr>
          <a:prstGeom prst="rect">
            <a:avLst/>
          </a:prstGeom>
        </p:spPr>
        <p:txBody>
          <a:bodyPr/>
          <a:lstStyle/>
          <a:p>
            <a:endParaRPr/>
          </a:p>
        </p:txBody>
      </p:sp>
      <p:pic>
        <p:nvPicPr>
          <p:cNvPr id="217" name="11-01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p:cNvSpPr>
          <p:nvPr>
            <p:ph type="title"/>
          </p:nvPr>
        </p:nvSpPr>
        <p:spPr>
          <a:prstGeom prst="rect">
            <a:avLst/>
          </a:prstGeom>
        </p:spPr>
        <p:txBody>
          <a:bodyPr/>
          <a:lstStyle/>
          <a:p>
            <a:endParaRPr/>
          </a:p>
        </p:txBody>
      </p:sp>
      <p:sp>
        <p:nvSpPr>
          <p:cNvPr id="222" name="Shape 222"/>
          <p:cNvSpPr>
            <a:spLocks noGrp="1"/>
          </p:cNvSpPr>
          <p:nvPr>
            <p:ph type="body" idx="1"/>
          </p:nvPr>
        </p:nvSpPr>
        <p:spPr>
          <a:prstGeom prst="rect">
            <a:avLst/>
          </a:prstGeom>
        </p:spPr>
        <p:txBody>
          <a:bodyPr/>
          <a:lstStyle/>
          <a:p>
            <a:endParaRPr/>
          </a:p>
        </p:txBody>
      </p:sp>
      <p:pic>
        <p:nvPicPr>
          <p:cNvPr id="223" name="1102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p:cNvSpPr>
          <p:nvPr>
            <p:ph type="title"/>
          </p:nvPr>
        </p:nvSpPr>
        <p:spPr>
          <a:prstGeom prst="rect">
            <a:avLst/>
          </a:prstGeom>
        </p:spPr>
        <p:txBody>
          <a:bodyPr/>
          <a:lstStyle/>
          <a:p>
            <a:endParaRPr/>
          </a:p>
        </p:txBody>
      </p:sp>
      <p:sp>
        <p:nvSpPr>
          <p:cNvPr id="228" name="Shape 228"/>
          <p:cNvSpPr>
            <a:spLocks noGrp="1"/>
          </p:cNvSpPr>
          <p:nvPr>
            <p:ph type="body" idx="1"/>
          </p:nvPr>
        </p:nvSpPr>
        <p:spPr>
          <a:prstGeom prst="rect">
            <a:avLst/>
          </a:prstGeom>
        </p:spPr>
        <p:txBody>
          <a:bodyPr/>
          <a:lstStyle/>
          <a:p>
            <a:endParaRPr/>
          </a:p>
        </p:txBody>
      </p:sp>
      <p:pic>
        <p:nvPicPr>
          <p:cNvPr id="229" name="1102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p:cNvSpPr>
          <p:nvPr>
            <p:ph type="title"/>
          </p:nvPr>
        </p:nvSpPr>
        <p:spPr>
          <a:prstGeom prst="rect">
            <a:avLst/>
          </a:prstGeom>
        </p:spPr>
        <p:txBody>
          <a:bodyPr/>
          <a:lstStyle/>
          <a:p>
            <a:endParaRPr/>
          </a:p>
        </p:txBody>
      </p:sp>
      <p:sp>
        <p:nvSpPr>
          <p:cNvPr id="234" name="Shape 234"/>
          <p:cNvSpPr>
            <a:spLocks noGrp="1"/>
          </p:cNvSpPr>
          <p:nvPr>
            <p:ph type="body" idx="1"/>
          </p:nvPr>
        </p:nvSpPr>
        <p:spPr>
          <a:prstGeom prst="rect">
            <a:avLst/>
          </a:prstGeom>
        </p:spPr>
        <p:txBody>
          <a:bodyPr/>
          <a:lstStyle/>
          <a:p>
            <a:endParaRPr/>
          </a:p>
        </p:txBody>
      </p:sp>
      <p:pic>
        <p:nvPicPr>
          <p:cNvPr id="235" name="11-01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p:cNvSpPr>
          <p:nvPr>
            <p:ph type="title"/>
          </p:nvPr>
        </p:nvSpPr>
        <p:spPr>
          <a:prstGeom prst="rect">
            <a:avLst/>
          </a:prstGeom>
        </p:spPr>
        <p:txBody>
          <a:bodyPr/>
          <a:lstStyle/>
          <a:p>
            <a:endParaRPr/>
          </a:p>
        </p:txBody>
      </p:sp>
      <p:sp>
        <p:nvSpPr>
          <p:cNvPr id="240" name="Shape 240"/>
          <p:cNvSpPr>
            <a:spLocks noGrp="1"/>
          </p:cNvSpPr>
          <p:nvPr>
            <p:ph type="body" idx="1"/>
          </p:nvPr>
        </p:nvSpPr>
        <p:spPr>
          <a:prstGeom prst="rect">
            <a:avLst/>
          </a:prstGeom>
        </p:spPr>
        <p:txBody>
          <a:bodyPr/>
          <a:lstStyle/>
          <a:p>
            <a:endParaRPr/>
          </a:p>
        </p:txBody>
      </p:sp>
      <p:pic>
        <p:nvPicPr>
          <p:cNvPr id="241" name="11-01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p:cNvSpPr>
          <p:nvPr>
            <p:ph type="title"/>
          </p:nvPr>
        </p:nvSpPr>
        <p:spPr>
          <a:prstGeom prst="rect">
            <a:avLst/>
          </a:prstGeom>
        </p:spPr>
        <p:txBody>
          <a:bodyPr/>
          <a:lstStyle/>
          <a:p>
            <a:endParaRPr/>
          </a:p>
        </p:txBody>
      </p:sp>
      <p:sp>
        <p:nvSpPr>
          <p:cNvPr id="246" name="Shape 246"/>
          <p:cNvSpPr>
            <a:spLocks noGrp="1"/>
          </p:cNvSpPr>
          <p:nvPr>
            <p:ph type="body" idx="1"/>
          </p:nvPr>
        </p:nvSpPr>
        <p:spPr>
          <a:prstGeom prst="rect">
            <a:avLst/>
          </a:prstGeom>
        </p:spPr>
        <p:txBody>
          <a:bodyPr/>
          <a:lstStyle/>
          <a:p>
            <a:endParaRPr/>
          </a:p>
        </p:txBody>
      </p:sp>
      <p:pic>
        <p:nvPicPr>
          <p:cNvPr id="247" name="11-01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p:cNvSpPr>
          <p:nvPr>
            <p:ph type="title"/>
          </p:nvPr>
        </p:nvSpPr>
        <p:spPr>
          <a:prstGeom prst="rect">
            <a:avLst/>
          </a:prstGeom>
        </p:spPr>
        <p:txBody>
          <a:bodyPr/>
          <a:lstStyle/>
          <a:p>
            <a:endParaRPr/>
          </a:p>
        </p:txBody>
      </p:sp>
      <p:sp>
        <p:nvSpPr>
          <p:cNvPr id="144" name="Shape 144"/>
          <p:cNvSpPr>
            <a:spLocks noGrp="1"/>
          </p:cNvSpPr>
          <p:nvPr>
            <p:ph type="body" idx="1"/>
          </p:nvPr>
        </p:nvSpPr>
        <p:spPr>
          <a:prstGeom prst="rect">
            <a:avLst/>
          </a:prstGeom>
        </p:spPr>
        <p:txBody>
          <a:bodyPr/>
          <a:lstStyle/>
          <a:p>
            <a:endParaRPr/>
          </a:p>
        </p:txBody>
      </p:sp>
      <p:pic>
        <p:nvPicPr>
          <p:cNvPr id="145" name="1100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p:cNvSpPr>
          <p:nvPr>
            <p:ph type="title"/>
          </p:nvPr>
        </p:nvSpPr>
        <p:spPr>
          <a:prstGeom prst="rect">
            <a:avLst/>
          </a:prstGeom>
        </p:spPr>
        <p:txBody>
          <a:bodyPr/>
          <a:lstStyle/>
          <a:p>
            <a:endParaRPr/>
          </a:p>
        </p:txBody>
      </p:sp>
      <p:sp>
        <p:nvSpPr>
          <p:cNvPr id="252" name="Shape 252"/>
          <p:cNvSpPr>
            <a:spLocks noGrp="1"/>
          </p:cNvSpPr>
          <p:nvPr>
            <p:ph type="body" idx="1"/>
          </p:nvPr>
        </p:nvSpPr>
        <p:spPr>
          <a:prstGeom prst="rect">
            <a:avLst/>
          </a:prstGeom>
        </p:spPr>
        <p:txBody>
          <a:bodyPr/>
          <a:lstStyle/>
          <a:p>
            <a:endParaRPr/>
          </a:p>
        </p:txBody>
      </p:sp>
      <p:pic>
        <p:nvPicPr>
          <p:cNvPr id="253" name="11-02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p:cNvSpPr>
          <p:nvPr>
            <p:ph type="title"/>
          </p:nvPr>
        </p:nvSpPr>
        <p:spPr>
          <a:prstGeom prst="rect">
            <a:avLst/>
          </a:prstGeom>
        </p:spPr>
        <p:txBody>
          <a:bodyPr/>
          <a:lstStyle/>
          <a:p>
            <a:endParaRPr/>
          </a:p>
        </p:txBody>
      </p:sp>
      <p:sp>
        <p:nvSpPr>
          <p:cNvPr id="258" name="Shape 258"/>
          <p:cNvSpPr>
            <a:spLocks noGrp="1"/>
          </p:cNvSpPr>
          <p:nvPr>
            <p:ph type="body" idx="1"/>
          </p:nvPr>
        </p:nvSpPr>
        <p:spPr>
          <a:prstGeom prst="rect">
            <a:avLst/>
          </a:prstGeom>
        </p:spPr>
        <p:txBody>
          <a:bodyPr/>
          <a:lstStyle/>
          <a:p>
            <a:endParaRPr/>
          </a:p>
        </p:txBody>
      </p:sp>
      <p:pic>
        <p:nvPicPr>
          <p:cNvPr id="259" name="11-02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p:cNvSpPr>
          <p:nvPr>
            <p:ph type="title"/>
          </p:nvPr>
        </p:nvSpPr>
        <p:spPr>
          <a:prstGeom prst="rect">
            <a:avLst/>
          </a:prstGeom>
        </p:spPr>
        <p:txBody>
          <a:bodyPr/>
          <a:lstStyle/>
          <a:p>
            <a:endParaRPr/>
          </a:p>
        </p:txBody>
      </p:sp>
      <p:sp>
        <p:nvSpPr>
          <p:cNvPr id="264" name="Shape 264"/>
          <p:cNvSpPr>
            <a:spLocks noGrp="1"/>
          </p:cNvSpPr>
          <p:nvPr>
            <p:ph type="body" idx="1"/>
          </p:nvPr>
        </p:nvSpPr>
        <p:spPr>
          <a:prstGeom prst="rect">
            <a:avLst/>
          </a:prstGeom>
        </p:spPr>
        <p:txBody>
          <a:bodyPr/>
          <a:lstStyle/>
          <a:p>
            <a:endParaRPr/>
          </a:p>
        </p:txBody>
      </p:sp>
      <p:pic>
        <p:nvPicPr>
          <p:cNvPr id="265" name="11-02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p:cNvSpPr>
          <p:nvPr>
            <p:ph type="title"/>
          </p:nvPr>
        </p:nvSpPr>
        <p:spPr>
          <a:prstGeom prst="rect">
            <a:avLst/>
          </a:prstGeom>
        </p:spPr>
        <p:txBody>
          <a:bodyPr/>
          <a:lstStyle/>
          <a:p>
            <a:endParaRPr/>
          </a:p>
        </p:txBody>
      </p:sp>
      <p:sp>
        <p:nvSpPr>
          <p:cNvPr id="270" name="Shape 270"/>
          <p:cNvSpPr>
            <a:spLocks noGrp="1"/>
          </p:cNvSpPr>
          <p:nvPr>
            <p:ph type="body" idx="1"/>
          </p:nvPr>
        </p:nvSpPr>
        <p:spPr>
          <a:prstGeom prst="rect">
            <a:avLst/>
          </a:prstGeom>
        </p:spPr>
        <p:txBody>
          <a:bodyPr/>
          <a:lstStyle/>
          <a:p>
            <a:endParaRPr/>
          </a:p>
        </p:txBody>
      </p:sp>
      <p:pic>
        <p:nvPicPr>
          <p:cNvPr id="271" name="1103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p:cNvSpPr>
          <p:nvPr>
            <p:ph type="title"/>
          </p:nvPr>
        </p:nvSpPr>
        <p:spPr>
          <a:prstGeom prst="rect">
            <a:avLst/>
          </a:prstGeom>
        </p:spPr>
        <p:txBody>
          <a:bodyPr/>
          <a:lstStyle/>
          <a:p>
            <a:endParaRPr/>
          </a:p>
        </p:txBody>
      </p:sp>
      <p:sp>
        <p:nvSpPr>
          <p:cNvPr id="276" name="Shape 276"/>
          <p:cNvSpPr>
            <a:spLocks noGrp="1"/>
          </p:cNvSpPr>
          <p:nvPr>
            <p:ph type="body" idx="1"/>
          </p:nvPr>
        </p:nvSpPr>
        <p:spPr>
          <a:prstGeom prst="rect">
            <a:avLst/>
          </a:prstGeom>
        </p:spPr>
        <p:txBody>
          <a:bodyPr/>
          <a:lstStyle/>
          <a:p>
            <a:endParaRPr/>
          </a:p>
        </p:txBody>
      </p:sp>
      <p:pic>
        <p:nvPicPr>
          <p:cNvPr id="277" name="1103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p:cNvSpPr>
          <p:nvPr>
            <p:ph type="title"/>
          </p:nvPr>
        </p:nvSpPr>
        <p:spPr>
          <a:prstGeom prst="rect">
            <a:avLst/>
          </a:prstGeom>
        </p:spPr>
        <p:txBody>
          <a:bodyPr/>
          <a:lstStyle/>
          <a:p>
            <a:endParaRPr/>
          </a:p>
        </p:txBody>
      </p:sp>
      <p:sp>
        <p:nvSpPr>
          <p:cNvPr id="282" name="Shape 282"/>
          <p:cNvSpPr>
            <a:spLocks noGrp="1"/>
          </p:cNvSpPr>
          <p:nvPr>
            <p:ph type="body" idx="1"/>
          </p:nvPr>
        </p:nvSpPr>
        <p:spPr>
          <a:prstGeom prst="rect">
            <a:avLst/>
          </a:prstGeom>
        </p:spPr>
        <p:txBody>
          <a:bodyPr/>
          <a:lstStyle/>
          <a:p>
            <a:endParaRPr/>
          </a:p>
        </p:txBody>
      </p:sp>
      <p:pic>
        <p:nvPicPr>
          <p:cNvPr id="283" name="1104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p:cNvSpPr>
          <p:nvPr>
            <p:ph type="title"/>
          </p:nvPr>
        </p:nvSpPr>
        <p:spPr>
          <a:prstGeom prst="rect">
            <a:avLst/>
          </a:prstGeom>
        </p:spPr>
        <p:txBody>
          <a:bodyPr/>
          <a:lstStyle/>
          <a:p>
            <a:endParaRPr/>
          </a:p>
        </p:txBody>
      </p:sp>
      <p:sp>
        <p:nvSpPr>
          <p:cNvPr id="288" name="Shape 288"/>
          <p:cNvSpPr>
            <a:spLocks noGrp="1"/>
          </p:cNvSpPr>
          <p:nvPr>
            <p:ph type="body" idx="1"/>
          </p:nvPr>
        </p:nvSpPr>
        <p:spPr>
          <a:prstGeom prst="rect">
            <a:avLst/>
          </a:prstGeom>
        </p:spPr>
        <p:txBody>
          <a:bodyPr/>
          <a:lstStyle/>
          <a:p>
            <a:endParaRPr/>
          </a:p>
        </p:txBody>
      </p:sp>
      <p:pic>
        <p:nvPicPr>
          <p:cNvPr id="289" name="1104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p:cNvSpPr>
          <p:nvPr>
            <p:ph type="title"/>
          </p:nvPr>
        </p:nvSpPr>
        <p:spPr>
          <a:prstGeom prst="rect">
            <a:avLst/>
          </a:prstGeom>
        </p:spPr>
        <p:txBody>
          <a:bodyPr/>
          <a:lstStyle/>
          <a:p>
            <a:endParaRPr/>
          </a:p>
        </p:txBody>
      </p:sp>
      <p:sp>
        <p:nvSpPr>
          <p:cNvPr id="294" name="Shape 294"/>
          <p:cNvSpPr>
            <a:spLocks noGrp="1"/>
          </p:cNvSpPr>
          <p:nvPr>
            <p:ph type="body" idx="1"/>
          </p:nvPr>
        </p:nvSpPr>
        <p:spPr>
          <a:prstGeom prst="rect">
            <a:avLst/>
          </a:prstGeom>
        </p:spPr>
        <p:txBody>
          <a:bodyPr/>
          <a:lstStyle/>
          <a:p>
            <a:endParaRPr/>
          </a:p>
        </p:txBody>
      </p:sp>
      <p:pic>
        <p:nvPicPr>
          <p:cNvPr id="295" name="11-01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p:cNvSpPr>
          <p:nvPr>
            <p:ph type="title"/>
          </p:nvPr>
        </p:nvSpPr>
        <p:spPr>
          <a:prstGeom prst="rect">
            <a:avLst/>
          </a:prstGeom>
        </p:spPr>
        <p:txBody>
          <a:bodyPr/>
          <a:lstStyle/>
          <a:p>
            <a:endParaRPr/>
          </a:p>
        </p:txBody>
      </p:sp>
      <p:sp>
        <p:nvSpPr>
          <p:cNvPr id="300" name="Shape 300"/>
          <p:cNvSpPr>
            <a:spLocks noGrp="1"/>
          </p:cNvSpPr>
          <p:nvPr>
            <p:ph type="body" idx="1"/>
          </p:nvPr>
        </p:nvSpPr>
        <p:spPr>
          <a:prstGeom prst="rect">
            <a:avLst/>
          </a:prstGeom>
        </p:spPr>
        <p:txBody>
          <a:bodyPr/>
          <a:lstStyle/>
          <a:p>
            <a:endParaRPr/>
          </a:p>
        </p:txBody>
      </p:sp>
      <p:pic>
        <p:nvPicPr>
          <p:cNvPr id="301" name="09-03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p:cNvSpPr>
          <p:nvPr>
            <p:ph type="title"/>
          </p:nvPr>
        </p:nvSpPr>
        <p:spPr>
          <a:prstGeom prst="rect">
            <a:avLst/>
          </a:prstGeom>
        </p:spPr>
        <p:txBody>
          <a:bodyPr/>
          <a:lstStyle/>
          <a:p>
            <a:endParaRPr/>
          </a:p>
        </p:txBody>
      </p:sp>
      <p:sp>
        <p:nvSpPr>
          <p:cNvPr id="306" name="Shape 306"/>
          <p:cNvSpPr>
            <a:spLocks noGrp="1"/>
          </p:cNvSpPr>
          <p:nvPr>
            <p:ph type="body" idx="1"/>
          </p:nvPr>
        </p:nvSpPr>
        <p:spPr>
          <a:prstGeom prst="rect">
            <a:avLst/>
          </a:prstGeom>
        </p:spPr>
        <p:txBody>
          <a:bodyPr/>
          <a:lstStyle/>
          <a:p>
            <a:endParaRPr/>
          </a:p>
        </p:txBody>
      </p:sp>
      <p:pic>
        <p:nvPicPr>
          <p:cNvPr id="307" name="09-03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p:cNvSpPr>
          <p:nvPr>
            <p:ph type="title"/>
          </p:nvPr>
        </p:nvSpPr>
        <p:spPr>
          <a:prstGeom prst="rect">
            <a:avLst/>
          </a:prstGeom>
        </p:spPr>
        <p:txBody>
          <a:bodyPr/>
          <a:lstStyle/>
          <a:p>
            <a:endParaRPr/>
          </a:p>
        </p:txBody>
      </p:sp>
      <p:sp>
        <p:nvSpPr>
          <p:cNvPr id="150" name="Shape 150"/>
          <p:cNvSpPr>
            <a:spLocks noGrp="1"/>
          </p:cNvSpPr>
          <p:nvPr>
            <p:ph type="body" idx="1"/>
          </p:nvPr>
        </p:nvSpPr>
        <p:spPr>
          <a:prstGeom prst="rect">
            <a:avLst/>
          </a:prstGeom>
        </p:spPr>
        <p:txBody>
          <a:bodyPr/>
          <a:lstStyle/>
          <a:p>
            <a:endParaRPr/>
          </a:p>
        </p:txBody>
      </p:sp>
      <p:pic>
        <p:nvPicPr>
          <p:cNvPr id="151" name="1100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p:cNvSpPr>
          <p:nvPr>
            <p:ph type="title"/>
          </p:nvPr>
        </p:nvSpPr>
        <p:spPr>
          <a:prstGeom prst="rect">
            <a:avLst/>
          </a:prstGeom>
        </p:spPr>
        <p:txBody>
          <a:bodyPr/>
          <a:lstStyle/>
          <a:p>
            <a:endParaRPr/>
          </a:p>
        </p:txBody>
      </p:sp>
      <p:sp>
        <p:nvSpPr>
          <p:cNvPr id="312" name="Shape 312"/>
          <p:cNvSpPr>
            <a:spLocks noGrp="1"/>
          </p:cNvSpPr>
          <p:nvPr>
            <p:ph type="body" idx="1"/>
          </p:nvPr>
        </p:nvSpPr>
        <p:spPr>
          <a:prstGeom prst="rect">
            <a:avLst/>
          </a:prstGeom>
        </p:spPr>
        <p:txBody>
          <a:bodyPr/>
          <a:lstStyle/>
          <a:p>
            <a:endParaRPr/>
          </a:p>
        </p:txBody>
      </p:sp>
      <p:pic>
        <p:nvPicPr>
          <p:cNvPr id="313" name="09-03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p:cNvSpPr>
          <p:nvPr>
            <p:ph type="title"/>
          </p:nvPr>
        </p:nvSpPr>
        <p:spPr>
          <a:prstGeom prst="rect">
            <a:avLst/>
          </a:prstGeom>
        </p:spPr>
        <p:txBody>
          <a:bodyPr/>
          <a:lstStyle/>
          <a:p>
            <a:endParaRPr/>
          </a:p>
        </p:txBody>
      </p:sp>
      <p:sp>
        <p:nvSpPr>
          <p:cNvPr id="318" name="Shape 318"/>
          <p:cNvSpPr>
            <a:spLocks noGrp="1"/>
          </p:cNvSpPr>
          <p:nvPr>
            <p:ph type="body" idx="1"/>
          </p:nvPr>
        </p:nvSpPr>
        <p:spPr>
          <a:prstGeom prst="rect">
            <a:avLst/>
          </a:prstGeom>
        </p:spPr>
        <p:txBody>
          <a:bodyPr/>
          <a:lstStyle/>
          <a:p>
            <a:endParaRPr/>
          </a:p>
        </p:txBody>
      </p:sp>
      <p:pic>
        <p:nvPicPr>
          <p:cNvPr id="319" name="11-03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p:cNvSpPr>
          <p:nvPr>
            <p:ph type="title"/>
          </p:nvPr>
        </p:nvSpPr>
        <p:spPr>
          <a:prstGeom prst="rect">
            <a:avLst/>
          </a:prstGeom>
        </p:spPr>
        <p:txBody>
          <a:bodyPr/>
          <a:lstStyle/>
          <a:p>
            <a:endParaRPr/>
          </a:p>
        </p:txBody>
      </p:sp>
      <p:sp>
        <p:nvSpPr>
          <p:cNvPr id="324" name="Shape 324"/>
          <p:cNvSpPr>
            <a:spLocks noGrp="1"/>
          </p:cNvSpPr>
          <p:nvPr>
            <p:ph type="body" idx="1"/>
          </p:nvPr>
        </p:nvSpPr>
        <p:spPr>
          <a:prstGeom prst="rect">
            <a:avLst/>
          </a:prstGeom>
        </p:spPr>
        <p:txBody>
          <a:bodyPr/>
          <a:lstStyle/>
          <a:p>
            <a:endParaRPr/>
          </a:p>
        </p:txBody>
      </p:sp>
      <p:pic>
        <p:nvPicPr>
          <p:cNvPr id="325" name="11-03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p:cNvSpPr>
          <p:nvPr>
            <p:ph type="title"/>
          </p:nvPr>
        </p:nvSpPr>
        <p:spPr>
          <a:prstGeom prst="rect">
            <a:avLst/>
          </a:prstGeom>
        </p:spPr>
        <p:txBody>
          <a:bodyPr/>
          <a:lstStyle/>
          <a:p>
            <a:endParaRPr/>
          </a:p>
        </p:txBody>
      </p:sp>
      <p:sp>
        <p:nvSpPr>
          <p:cNvPr id="330" name="Shape 330"/>
          <p:cNvSpPr>
            <a:spLocks noGrp="1"/>
          </p:cNvSpPr>
          <p:nvPr>
            <p:ph type="body" idx="1"/>
          </p:nvPr>
        </p:nvSpPr>
        <p:spPr>
          <a:prstGeom prst="rect">
            <a:avLst/>
          </a:prstGeom>
        </p:spPr>
        <p:txBody>
          <a:bodyPr/>
          <a:lstStyle/>
          <a:p>
            <a:endParaRPr/>
          </a:p>
        </p:txBody>
      </p:sp>
      <p:pic>
        <p:nvPicPr>
          <p:cNvPr id="331" name="11-03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p:cNvSpPr>
          <p:nvPr>
            <p:ph type="title"/>
          </p:nvPr>
        </p:nvSpPr>
        <p:spPr>
          <a:prstGeom prst="rect">
            <a:avLst/>
          </a:prstGeom>
        </p:spPr>
        <p:txBody>
          <a:bodyPr/>
          <a:lstStyle/>
          <a:p>
            <a:endParaRPr/>
          </a:p>
        </p:txBody>
      </p:sp>
      <p:sp>
        <p:nvSpPr>
          <p:cNvPr id="336" name="Shape 336"/>
          <p:cNvSpPr>
            <a:spLocks noGrp="1"/>
          </p:cNvSpPr>
          <p:nvPr>
            <p:ph type="body" idx="1"/>
          </p:nvPr>
        </p:nvSpPr>
        <p:spPr>
          <a:prstGeom prst="rect">
            <a:avLst/>
          </a:prstGeom>
        </p:spPr>
        <p:txBody>
          <a:bodyPr/>
          <a:lstStyle/>
          <a:p>
            <a:endParaRPr/>
          </a:p>
        </p:txBody>
      </p:sp>
      <p:pic>
        <p:nvPicPr>
          <p:cNvPr id="337" name="11-03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p:cNvSpPr>
          <p:nvPr>
            <p:ph type="title"/>
          </p:nvPr>
        </p:nvSpPr>
        <p:spPr>
          <a:prstGeom prst="rect">
            <a:avLst/>
          </a:prstGeom>
        </p:spPr>
        <p:txBody>
          <a:bodyPr/>
          <a:lstStyle/>
          <a:p>
            <a:endParaRPr/>
          </a:p>
        </p:txBody>
      </p:sp>
      <p:sp>
        <p:nvSpPr>
          <p:cNvPr id="342" name="Shape 342"/>
          <p:cNvSpPr>
            <a:spLocks noGrp="1"/>
          </p:cNvSpPr>
          <p:nvPr>
            <p:ph type="body" idx="1"/>
          </p:nvPr>
        </p:nvSpPr>
        <p:spPr>
          <a:prstGeom prst="rect">
            <a:avLst/>
          </a:prstGeom>
        </p:spPr>
        <p:txBody>
          <a:bodyPr/>
          <a:lstStyle/>
          <a:p>
            <a:endParaRPr/>
          </a:p>
        </p:txBody>
      </p:sp>
      <p:pic>
        <p:nvPicPr>
          <p:cNvPr id="343" name="11-03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p:cNvSpPr>
          <p:nvPr>
            <p:ph type="title"/>
          </p:nvPr>
        </p:nvSpPr>
        <p:spPr>
          <a:prstGeom prst="rect">
            <a:avLst/>
          </a:prstGeom>
        </p:spPr>
        <p:txBody>
          <a:bodyPr/>
          <a:lstStyle/>
          <a:p>
            <a:endParaRPr/>
          </a:p>
        </p:txBody>
      </p:sp>
      <p:sp>
        <p:nvSpPr>
          <p:cNvPr id="348" name="Shape 348"/>
          <p:cNvSpPr>
            <a:spLocks noGrp="1"/>
          </p:cNvSpPr>
          <p:nvPr>
            <p:ph type="body" idx="1"/>
          </p:nvPr>
        </p:nvSpPr>
        <p:spPr>
          <a:prstGeom prst="rect">
            <a:avLst/>
          </a:prstGeom>
        </p:spPr>
        <p:txBody>
          <a:bodyPr/>
          <a:lstStyle/>
          <a:p>
            <a:endParaRPr/>
          </a:p>
        </p:txBody>
      </p:sp>
      <p:pic>
        <p:nvPicPr>
          <p:cNvPr id="349" name="11-036.m2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97441" y="148080"/>
            <a:ext cx="9765118" cy="732384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52832" fill="hold"/>
                                        <p:tgtEl>
                                          <p:spTgt spid="34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49"/>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p:cNvSpPr>
          <p:nvPr>
            <p:ph type="title"/>
          </p:nvPr>
        </p:nvSpPr>
        <p:spPr>
          <a:prstGeom prst="rect">
            <a:avLst/>
          </a:prstGeom>
        </p:spPr>
        <p:txBody>
          <a:bodyPr/>
          <a:lstStyle/>
          <a:p>
            <a:endParaRPr/>
          </a:p>
        </p:txBody>
      </p:sp>
      <p:sp>
        <p:nvSpPr>
          <p:cNvPr id="354" name="Shape 354"/>
          <p:cNvSpPr>
            <a:spLocks noGrp="1"/>
          </p:cNvSpPr>
          <p:nvPr>
            <p:ph type="body" idx="1"/>
          </p:nvPr>
        </p:nvSpPr>
        <p:spPr>
          <a:prstGeom prst="rect">
            <a:avLst/>
          </a:prstGeom>
        </p:spPr>
        <p:txBody>
          <a:bodyPr/>
          <a:lstStyle/>
          <a:p>
            <a:endParaRPr/>
          </a:p>
        </p:txBody>
      </p:sp>
      <p:pic>
        <p:nvPicPr>
          <p:cNvPr id="355" name="11-03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p:cNvSpPr>
          <p:nvPr>
            <p:ph type="title"/>
          </p:nvPr>
        </p:nvSpPr>
        <p:spPr>
          <a:prstGeom prst="rect">
            <a:avLst/>
          </a:prstGeom>
        </p:spPr>
        <p:txBody>
          <a:bodyPr/>
          <a:lstStyle/>
          <a:p>
            <a:endParaRPr/>
          </a:p>
        </p:txBody>
      </p:sp>
      <p:sp>
        <p:nvSpPr>
          <p:cNvPr id="360" name="Shape 360"/>
          <p:cNvSpPr>
            <a:spLocks noGrp="1"/>
          </p:cNvSpPr>
          <p:nvPr>
            <p:ph type="body" idx="1"/>
          </p:nvPr>
        </p:nvSpPr>
        <p:spPr>
          <a:prstGeom prst="rect">
            <a:avLst/>
          </a:prstGeom>
        </p:spPr>
        <p:txBody>
          <a:bodyPr/>
          <a:lstStyle/>
          <a:p>
            <a:endParaRPr/>
          </a:p>
        </p:txBody>
      </p:sp>
      <p:pic>
        <p:nvPicPr>
          <p:cNvPr id="361" name="11-03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p:cNvSpPr>
          <p:nvPr>
            <p:ph type="title"/>
          </p:nvPr>
        </p:nvSpPr>
        <p:spPr>
          <a:prstGeom prst="rect">
            <a:avLst/>
          </a:prstGeom>
        </p:spPr>
        <p:txBody>
          <a:bodyPr/>
          <a:lstStyle/>
          <a:p>
            <a:endParaRPr/>
          </a:p>
        </p:txBody>
      </p:sp>
      <p:sp>
        <p:nvSpPr>
          <p:cNvPr id="366" name="Shape 366"/>
          <p:cNvSpPr>
            <a:spLocks noGrp="1"/>
          </p:cNvSpPr>
          <p:nvPr>
            <p:ph type="body" idx="1"/>
          </p:nvPr>
        </p:nvSpPr>
        <p:spPr>
          <a:prstGeom prst="rect">
            <a:avLst/>
          </a:prstGeom>
        </p:spPr>
        <p:txBody>
          <a:bodyPr/>
          <a:lstStyle/>
          <a:p>
            <a:endParaRPr/>
          </a:p>
        </p:txBody>
      </p:sp>
      <p:pic>
        <p:nvPicPr>
          <p:cNvPr id="367" name="11-03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p:cNvSpPr>
          <p:nvPr>
            <p:ph type="title"/>
          </p:nvPr>
        </p:nvSpPr>
        <p:spPr>
          <a:prstGeom prst="rect">
            <a:avLst/>
          </a:prstGeom>
        </p:spPr>
        <p:txBody>
          <a:bodyPr/>
          <a:lstStyle/>
          <a:p>
            <a:endParaRPr/>
          </a:p>
        </p:txBody>
      </p:sp>
      <p:sp>
        <p:nvSpPr>
          <p:cNvPr id="156" name="Shape 156"/>
          <p:cNvSpPr>
            <a:spLocks noGrp="1"/>
          </p:cNvSpPr>
          <p:nvPr>
            <p:ph type="body" idx="1"/>
          </p:nvPr>
        </p:nvSpPr>
        <p:spPr>
          <a:prstGeom prst="rect">
            <a:avLst/>
          </a:prstGeom>
        </p:spPr>
        <p:txBody>
          <a:bodyPr/>
          <a:lstStyle/>
          <a:p>
            <a:endParaRPr/>
          </a:p>
        </p:txBody>
      </p:sp>
      <p:pic>
        <p:nvPicPr>
          <p:cNvPr id="157" name="iStock_000002910017-800x6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p:cNvSpPr>
          <p:nvPr>
            <p:ph type="title"/>
          </p:nvPr>
        </p:nvSpPr>
        <p:spPr>
          <a:prstGeom prst="rect">
            <a:avLst/>
          </a:prstGeom>
        </p:spPr>
        <p:txBody>
          <a:bodyPr/>
          <a:lstStyle/>
          <a:p>
            <a:endParaRPr/>
          </a:p>
        </p:txBody>
      </p:sp>
      <p:sp>
        <p:nvSpPr>
          <p:cNvPr id="372" name="Shape 372"/>
          <p:cNvSpPr>
            <a:spLocks noGrp="1"/>
          </p:cNvSpPr>
          <p:nvPr>
            <p:ph type="body" idx="1"/>
          </p:nvPr>
        </p:nvSpPr>
        <p:spPr>
          <a:prstGeom prst="rect">
            <a:avLst/>
          </a:prstGeom>
        </p:spPr>
        <p:txBody>
          <a:bodyPr/>
          <a:lstStyle/>
          <a:p>
            <a:endParaRPr/>
          </a:p>
        </p:txBody>
      </p:sp>
      <p:pic>
        <p:nvPicPr>
          <p:cNvPr id="373" name="11-04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p:cNvSpPr>
          <p:nvPr>
            <p:ph type="title"/>
          </p:nvPr>
        </p:nvSpPr>
        <p:spPr>
          <a:prstGeom prst="rect">
            <a:avLst/>
          </a:prstGeom>
        </p:spPr>
        <p:txBody>
          <a:bodyPr/>
          <a:lstStyle/>
          <a:p>
            <a:endParaRPr/>
          </a:p>
        </p:txBody>
      </p:sp>
      <p:sp>
        <p:nvSpPr>
          <p:cNvPr id="378" name="Shape 378"/>
          <p:cNvSpPr>
            <a:spLocks noGrp="1"/>
          </p:cNvSpPr>
          <p:nvPr>
            <p:ph type="body" idx="1"/>
          </p:nvPr>
        </p:nvSpPr>
        <p:spPr>
          <a:prstGeom prst="rect">
            <a:avLst/>
          </a:prstGeom>
        </p:spPr>
        <p:txBody>
          <a:bodyPr/>
          <a:lstStyle/>
          <a:p>
            <a:endParaRPr/>
          </a:p>
        </p:txBody>
      </p:sp>
      <p:pic>
        <p:nvPicPr>
          <p:cNvPr id="379" name="11-04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p:cNvSpPr>
          <p:nvPr>
            <p:ph type="title"/>
          </p:nvPr>
        </p:nvSpPr>
        <p:spPr>
          <a:prstGeom prst="rect">
            <a:avLst/>
          </a:prstGeom>
        </p:spPr>
        <p:txBody>
          <a:bodyPr/>
          <a:lstStyle/>
          <a:p>
            <a:endParaRPr/>
          </a:p>
        </p:txBody>
      </p:sp>
      <p:sp>
        <p:nvSpPr>
          <p:cNvPr id="384" name="Shape 384"/>
          <p:cNvSpPr>
            <a:spLocks noGrp="1"/>
          </p:cNvSpPr>
          <p:nvPr>
            <p:ph type="body" idx="1"/>
          </p:nvPr>
        </p:nvSpPr>
        <p:spPr>
          <a:prstGeom prst="rect">
            <a:avLst/>
          </a:prstGeom>
        </p:spPr>
        <p:txBody>
          <a:bodyPr/>
          <a:lstStyle/>
          <a:p>
            <a:endParaRPr/>
          </a:p>
        </p:txBody>
      </p:sp>
      <p:pic>
        <p:nvPicPr>
          <p:cNvPr id="385" name="11-04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p:cNvSpPr>
          <p:nvPr>
            <p:ph type="title"/>
          </p:nvPr>
        </p:nvSpPr>
        <p:spPr>
          <a:prstGeom prst="rect">
            <a:avLst/>
          </a:prstGeom>
        </p:spPr>
        <p:txBody>
          <a:bodyPr/>
          <a:lstStyle/>
          <a:p>
            <a:endParaRPr/>
          </a:p>
        </p:txBody>
      </p:sp>
      <p:sp>
        <p:nvSpPr>
          <p:cNvPr id="390" name="Shape 390"/>
          <p:cNvSpPr>
            <a:spLocks noGrp="1"/>
          </p:cNvSpPr>
          <p:nvPr>
            <p:ph type="body" idx="1"/>
          </p:nvPr>
        </p:nvSpPr>
        <p:spPr>
          <a:prstGeom prst="rect">
            <a:avLst/>
          </a:prstGeom>
        </p:spPr>
        <p:txBody>
          <a:bodyPr/>
          <a:lstStyle/>
          <a:p>
            <a:endParaRPr/>
          </a:p>
        </p:txBody>
      </p:sp>
      <p:pic>
        <p:nvPicPr>
          <p:cNvPr id="391" name="11-04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p:cNvSpPr>
          <p:nvPr>
            <p:ph type="title"/>
          </p:nvPr>
        </p:nvSpPr>
        <p:spPr>
          <a:prstGeom prst="rect">
            <a:avLst/>
          </a:prstGeom>
        </p:spPr>
        <p:txBody>
          <a:bodyPr/>
          <a:lstStyle/>
          <a:p>
            <a:endParaRPr/>
          </a:p>
        </p:txBody>
      </p:sp>
      <p:sp>
        <p:nvSpPr>
          <p:cNvPr id="396" name="Shape 396"/>
          <p:cNvSpPr>
            <a:spLocks noGrp="1"/>
          </p:cNvSpPr>
          <p:nvPr>
            <p:ph type="body" idx="1"/>
          </p:nvPr>
        </p:nvSpPr>
        <p:spPr>
          <a:prstGeom prst="rect">
            <a:avLst/>
          </a:prstGeom>
        </p:spPr>
        <p:txBody>
          <a:bodyPr/>
          <a:lstStyle/>
          <a:p>
            <a:endParaRPr/>
          </a:p>
        </p:txBody>
      </p:sp>
      <p:pic>
        <p:nvPicPr>
          <p:cNvPr id="397" name="11-04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p:cNvSpPr>
          <p:nvPr>
            <p:ph type="title"/>
          </p:nvPr>
        </p:nvSpPr>
        <p:spPr>
          <a:prstGeom prst="rect">
            <a:avLst/>
          </a:prstGeom>
        </p:spPr>
        <p:txBody>
          <a:bodyPr/>
          <a:lstStyle/>
          <a:p>
            <a:endParaRPr/>
          </a:p>
        </p:txBody>
      </p:sp>
      <p:sp>
        <p:nvSpPr>
          <p:cNvPr id="402" name="Shape 402"/>
          <p:cNvSpPr>
            <a:spLocks noGrp="1"/>
          </p:cNvSpPr>
          <p:nvPr>
            <p:ph type="body" idx="1"/>
          </p:nvPr>
        </p:nvSpPr>
        <p:spPr>
          <a:prstGeom prst="rect">
            <a:avLst/>
          </a:prstGeom>
        </p:spPr>
        <p:txBody>
          <a:bodyPr/>
          <a:lstStyle/>
          <a:p>
            <a:endParaRPr/>
          </a:p>
        </p:txBody>
      </p:sp>
      <p:pic>
        <p:nvPicPr>
          <p:cNvPr id="403" name="1106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p:cNvSpPr>
          <p:nvPr>
            <p:ph type="title"/>
          </p:nvPr>
        </p:nvSpPr>
        <p:spPr>
          <a:prstGeom prst="rect">
            <a:avLst/>
          </a:prstGeom>
        </p:spPr>
        <p:txBody>
          <a:bodyPr/>
          <a:lstStyle/>
          <a:p>
            <a:endParaRPr/>
          </a:p>
        </p:txBody>
      </p:sp>
      <p:sp>
        <p:nvSpPr>
          <p:cNvPr id="408" name="Shape 408"/>
          <p:cNvSpPr>
            <a:spLocks noGrp="1"/>
          </p:cNvSpPr>
          <p:nvPr>
            <p:ph type="body" idx="1"/>
          </p:nvPr>
        </p:nvSpPr>
        <p:spPr>
          <a:prstGeom prst="rect">
            <a:avLst/>
          </a:prstGeom>
        </p:spPr>
        <p:txBody>
          <a:bodyPr/>
          <a:lstStyle/>
          <a:p>
            <a:endParaRPr/>
          </a:p>
        </p:txBody>
      </p:sp>
      <p:pic>
        <p:nvPicPr>
          <p:cNvPr id="409" name="11-04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p:cNvSpPr>
          <p:nvPr>
            <p:ph type="title"/>
          </p:nvPr>
        </p:nvSpPr>
        <p:spPr>
          <a:prstGeom prst="rect">
            <a:avLst/>
          </a:prstGeom>
        </p:spPr>
        <p:txBody>
          <a:bodyPr/>
          <a:lstStyle/>
          <a:p>
            <a:endParaRPr/>
          </a:p>
        </p:txBody>
      </p:sp>
      <p:sp>
        <p:nvSpPr>
          <p:cNvPr id="414" name="Shape 414"/>
          <p:cNvSpPr>
            <a:spLocks noGrp="1"/>
          </p:cNvSpPr>
          <p:nvPr>
            <p:ph type="body" idx="1"/>
          </p:nvPr>
        </p:nvSpPr>
        <p:spPr>
          <a:prstGeom prst="rect">
            <a:avLst/>
          </a:prstGeom>
        </p:spPr>
        <p:txBody>
          <a:bodyPr/>
          <a:lstStyle/>
          <a:p>
            <a:endParaRPr/>
          </a:p>
        </p:txBody>
      </p:sp>
      <p:pic>
        <p:nvPicPr>
          <p:cNvPr id="415" name="11-04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hape 419"/>
          <p:cNvSpPr>
            <a:spLocks noGrp="1"/>
          </p:cNvSpPr>
          <p:nvPr>
            <p:ph type="title"/>
          </p:nvPr>
        </p:nvSpPr>
        <p:spPr>
          <a:prstGeom prst="rect">
            <a:avLst/>
          </a:prstGeom>
        </p:spPr>
        <p:txBody>
          <a:bodyPr/>
          <a:lstStyle/>
          <a:p>
            <a:endParaRPr/>
          </a:p>
        </p:txBody>
      </p:sp>
      <p:sp>
        <p:nvSpPr>
          <p:cNvPr id="420" name="Shape 420"/>
          <p:cNvSpPr>
            <a:spLocks noGrp="1"/>
          </p:cNvSpPr>
          <p:nvPr>
            <p:ph type="body" idx="1"/>
          </p:nvPr>
        </p:nvSpPr>
        <p:spPr>
          <a:prstGeom prst="rect">
            <a:avLst/>
          </a:prstGeom>
        </p:spPr>
        <p:txBody>
          <a:bodyPr/>
          <a:lstStyle/>
          <a:p>
            <a:endParaRPr/>
          </a:p>
        </p:txBody>
      </p:sp>
      <p:pic>
        <p:nvPicPr>
          <p:cNvPr id="421" name="11-04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hape 425"/>
          <p:cNvSpPr>
            <a:spLocks noGrp="1"/>
          </p:cNvSpPr>
          <p:nvPr>
            <p:ph type="title"/>
          </p:nvPr>
        </p:nvSpPr>
        <p:spPr>
          <a:prstGeom prst="rect">
            <a:avLst/>
          </a:prstGeom>
        </p:spPr>
        <p:txBody>
          <a:bodyPr/>
          <a:lstStyle/>
          <a:p>
            <a:endParaRPr/>
          </a:p>
        </p:txBody>
      </p:sp>
      <p:sp>
        <p:nvSpPr>
          <p:cNvPr id="426" name="Shape 426"/>
          <p:cNvSpPr>
            <a:spLocks noGrp="1"/>
          </p:cNvSpPr>
          <p:nvPr>
            <p:ph type="body" idx="1"/>
          </p:nvPr>
        </p:nvSpPr>
        <p:spPr>
          <a:prstGeom prst="rect">
            <a:avLst/>
          </a:prstGeom>
        </p:spPr>
        <p:txBody>
          <a:bodyPr/>
          <a:lstStyle/>
          <a:p>
            <a:endParaRPr/>
          </a:p>
        </p:txBody>
      </p:sp>
      <p:pic>
        <p:nvPicPr>
          <p:cNvPr id="427" name="11-04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p:cNvSpPr>
          <p:nvPr>
            <p:ph type="title"/>
          </p:nvPr>
        </p:nvSpPr>
        <p:spPr>
          <a:prstGeom prst="rect">
            <a:avLst/>
          </a:prstGeom>
        </p:spPr>
        <p:txBody>
          <a:bodyPr/>
          <a:lstStyle/>
          <a:p>
            <a:endParaRPr/>
          </a:p>
        </p:txBody>
      </p:sp>
      <p:sp>
        <p:nvSpPr>
          <p:cNvPr id="162" name="Shape 162"/>
          <p:cNvSpPr>
            <a:spLocks noGrp="1"/>
          </p:cNvSpPr>
          <p:nvPr>
            <p:ph type="body" idx="1"/>
          </p:nvPr>
        </p:nvSpPr>
        <p:spPr>
          <a:prstGeom prst="rect">
            <a:avLst/>
          </a:prstGeom>
        </p:spPr>
        <p:txBody>
          <a:bodyPr/>
          <a:lstStyle/>
          <a:p>
            <a:endParaRPr/>
          </a:p>
        </p:txBody>
      </p:sp>
      <p:pic>
        <p:nvPicPr>
          <p:cNvPr id="163" name="11-00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p:cNvSpPr>
          <p:nvPr>
            <p:ph type="title"/>
          </p:nvPr>
        </p:nvSpPr>
        <p:spPr>
          <a:prstGeom prst="rect">
            <a:avLst/>
          </a:prstGeom>
        </p:spPr>
        <p:txBody>
          <a:bodyPr/>
          <a:lstStyle/>
          <a:p>
            <a:endParaRPr/>
          </a:p>
        </p:txBody>
      </p:sp>
      <p:sp>
        <p:nvSpPr>
          <p:cNvPr id="432" name="Shape 432"/>
          <p:cNvSpPr>
            <a:spLocks noGrp="1"/>
          </p:cNvSpPr>
          <p:nvPr>
            <p:ph type="body" idx="1"/>
          </p:nvPr>
        </p:nvSpPr>
        <p:spPr>
          <a:prstGeom prst="rect">
            <a:avLst/>
          </a:prstGeom>
        </p:spPr>
        <p:txBody>
          <a:bodyPr/>
          <a:lstStyle/>
          <a:p>
            <a:endParaRPr/>
          </a:p>
        </p:txBody>
      </p:sp>
      <p:pic>
        <p:nvPicPr>
          <p:cNvPr id="433" name="1107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p:cNvSpPr>
          <p:nvPr>
            <p:ph type="title"/>
          </p:nvPr>
        </p:nvSpPr>
        <p:spPr>
          <a:prstGeom prst="rect">
            <a:avLst/>
          </a:prstGeom>
        </p:spPr>
        <p:txBody>
          <a:bodyPr/>
          <a:lstStyle/>
          <a:p>
            <a:endParaRPr/>
          </a:p>
        </p:txBody>
      </p:sp>
      <p:sp>
        <p:nvSpPr>
          <p:cNvPr id="438" name="Shape 438"/>
          <p:cNvSpPr>
            <a:spLocks noGrp="1"/>
          </p:cNvSpPr>
          <p:nvPr>
            <p:ph type="body" idx="1"/>
          </p:nvPr>
        </p:nvSpPr>
        <p:spPr>
          <a:prstGeom prst="rect">
            <a:avLst/>
          </a:prstGeom>
        </p:spPr>
        <p:txBody>
          <a:bodyPr/>
          <a:lstStyle/>
          <a:p>
            <a:endParaRPr/>
          </a:p>
        </p:txBody>
      </p:sp>
      <p:pic>
        <p:nvPicPr>
          <p:cNvPr id="439" name="11-05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p:cNvSpPr>
          <p:nvPr>
            <p:ph type="title"/>
          </p:nvPr>
        </p:nvSpPr>
        <p:spPr>
          <a:prstGeom prst="rect">
            <a:avLst/>
          </a:prstGeom>
        </p:spPr>
        <p:txBody>
          <a:bodyPr/>
          <a:lstStyle/>
          <a:p>
            <a:endParaRPr/>
          </a:p>
        </p:txBody>
      </p:sp>
      <p:sp>
        <p:nvSpPr>
          <p:cNvPr id="444" name="Shape 444"/>
          <p:cNvSpPr>
            <a:spLocks noGrp="1"/>
          </p:cNvSpPr>
          <p:nvPr>
            <p:ph type="body" idx="1"/>
          </p:nvPr>
        </p:nvSpPr>
        <p:spPr>
          <a:prstGeom prst="rect">
            <a:avLst/>
          </a:prstGeom>
        </p:spPr>
        <p:txBody>
          <a:bodyPr/>
          <a:lstStyle/>
          <a:p>
            <a:endParaRPr/>
          </a:p>
        </p:txBody>
      </p:sp>
      <p:pic>
        <p:nvPicPr>
          <p:cNvPr id="445" name="11-05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p:cNvSpPr>
          <p:nvPr>
            <p:ph type="title"/>
          </p:nvPr>
        </p:nvSpPr>
        <p:spPr>
          <a:prstGeom prst="rect">
            <a:avLst/>
          </a:prstGeom>
        </p:spPr>
        <p:txBody>
          <a:bodyPr/>
          <a:lstStyle/>
          <a:p>
            <a:endParaRPr/>
          </a:p>
        </p:txBody>
      </p:sp>
      <p:sp>
        <p:nvSpPr>
          <p:cNvPr id="450" name="Shape 450"/>
          <p:cNvSpPr>
            <a:spLocks noGrp="1"/>
          </p:cNvSpPr>
          <p:nvPr>
            <p:ph type="body" idx="1"/>
          </p:nvPr>
        </p:nvSpPr>
        <p:spPr>
          <a:prstGeom prst="rect">
            <a:avLst/>
          </a:prstGeom>
        </p:spPr>
        <p:txBody>
          <a:bodyPr/>
          <a:lstStyle/>
          <a:p>
            <a:endParaRPr/>
          </a:p>
        </p:txBody>
      </p:sp>
      <p:pic>
        <p:nvPicPr>
          <p:cNvPr id="451" name="11-05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a:spLocks noGrp="1"/>
          </p:cNvSpPr>
          <p:nvPr>
            <p:ph type="title"/>
          </p:nvPr>
        </p:nvSpPr>
        <p:spPr>
          <a:prstGeom prst="rect">
            <a:avLst/>
          </a:prstGeom>
        </p:spPr>
        <p:txBody>
          <a:bodyPr/>
          <a:lstStyle/>
          <a:p>
            <a:endParaRPr/>
          </a:p>
        </p:txBody>
      </p:sp>
      <p:sp>
        <p:nvSpPr>
          <p:cNvPr id="456" name="Shape 456"/>
          <p:cNvSpPr>
            <a:spLocks noGrp="1"/>
          </p:cNvSpPr>
          <p:nvPr>
            <p:ph type="body" idx="1"/>
          </p:nvPr>
        </p:nvSpPr>
        <p:spPr>
          <a:prstGeom prst="rect">
            <a:avLst/>
          </a:prstGeom>
        </p:spPr>
        <p:txBody>
          <a:bodyPr/>
          <a:lstStyle/>
          <a:p>
            <a:endParaRPr/>
          </a:p>
        </p:txBody>
      </p:sp>
      <p:pic>
        <p:nvPicPr>
          <p:cNvPr id="457" name="11-05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a:spLocks noGrp="1"/>
          </p:cNvSpPr>
          <p:nvPr>
            <p:ph type="title"/>
          </p:nvPr>
        </p:nvSpPr>
        <p:spPr>
          <a:prstGeom prst="rect">
            <a:avLst/>
          </a:prstGeom>
        </p:spPr>
        <p:txBody>
          <a:bodyPr/>
          <a:lstStyle/>
          <a:p>
            <a:endParaRPr/>
          </a:p>
        </p:txBody>
      </p:sp>
      <p:sp>
        <p:nvSpPr>
          <p:cNvPr id="462" name="Shape 462"/>
          <p:cNvSpPr>
            <a:spLocks noGrp="1"/>
          </p:cNvSpPr>
          <p:nvPr>
            <p:ph type="body" idx="1"/>
          </p:nvPr>
        </p:nvSpPr>
        <p:spPr>
          <a:prstGeom prst="rect">
            <a:avLst/>
          </a:prstGeom>
        </p:spPr>
        <p:txBody>
          <a:bodyPr/>
          <a:lstStyle/>
          <a:p>
            <a:endParaRPr/>
          </a:p>
        </p:txBody>
      </p:sp>
      <p:pic>
        <p:nvPicPr>
          <p:cNvPr id="463" name="1108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p:cNvSpPr>
          <p:nvPr>
            <p:ph type="title"/>
          </p:nvPr>
        </p:nvSpPr>
        <p:spPr>
          <a:prstGeom prst="rect">
            <a:avLst/>
          </a:prstGeom>
        </p:spPr>
        <p:txBody>
          <a:bodyPr/>
          <a:lstStyle/>
          <a:p>
            <a:endParaRPr/>
          </a:p>
        </p:txBody>
      </p:sp>
      <p:sp>
        <p:nvSpPr>
          <p:cNvPr id="468" name="Shape 468"/>
          <p:cNvSpPr>
            <a:spLocks noGrp="1"/>
          </p:cNvSpPr>
          <p:nvPr>
            <p:ph type="body" idx="1"/>
          </p:nvPr>
        </p:nvSpPr>
        <p:spPr>
          <a:prstGeom prst="rect">
            <a:avLst/>
          </a:prstGeom>
        </p:spPr>
        <p:txBody>
          <a:bodyPr/>
          <a:lstStyle/>
          <a:p>
            <a:endParaRPr/>
          </a:p>
        </p:txBody>
      </p:sp>
      <p:pic>
        <p:nvPicPr>
          <p:cNvPr id="469" name="11-05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p:cNvSpPr>
          <p:nvPr>
            <p:ph type="title"/>
          </p:nvPr>
        </p:nvSpPr>
        <p:spPr>
          <a:prstGeom prst="rect">
            <a:avLst/>
          </a:prstGeom>
        </p:spPr>
        <p:txBody>
          <a:bodyPr/>
          <a:lstStyle/>
          <a:p>
            <a:endParaRPr/>
          </a:p>
        </p:txBody>
      </p:sp>
      <p:sp>
        <p:nvSpPr>
          <p:cNvPr id="474" name="Shape 474"/>
          <p:cNvSpPr>
            <a:spLocks noGrp="1"/>
          </p:cNvSpPr>
          <p:nvPr>
            <p:ph type="body" idx="1"/>
          </p:nvPr>
        </p:nvSpPr>
        <p:spPr>
          <a:prstGeom prst="rect">
            <a:avLst/>
          </a:prstGeom>
        </p:spPr>
        <p:txBody>
          <a:bodyPr/>
          <a:lstStyle/>
          <a:p>
            <a:endParaRPr/>
          </a:p>
        </p:txBody>
      </p:sp>
      <p:pic>
        <p:nvPicPr>
          <p:cNvPr id="475" name="11-05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p:cNvSpPr>
          <p:nvPr>
            <p:ph type="title"/>
          </p:nvPr>
        </p:nvSpPr>
        <p:spPr>
          <a:prstGeom prst="rect">
            <a:avLst/>
          </a:prstGeom>
        </p:spPr>
        <p:txBody>
          <a:bodyPr/>
          <a:lstStyle/>
          <a:p>
            <a:endParaRPr/>
          </a:p>
        </p:txBody>
      </p:sp>
      <p:sp>
        <p:nvSpPr>
          <p:cNvPr id="480" name="Shape 480"/>
          <p:cNvSpPr>
            <a:spLocks noGrp="1"/>
          </p:cNvSpPr>
          <p:nvPr>
            <p:ph type="body" idx="1"/>
          </p:nvPr>
        </p:nvSpPr>
        <p:spPr>
          <a:prstGeom prst="rect">
            <a:avLst/>
          </a:prstGeom>
        </p:spPr>
        <p:txBody>
          <a:bodyPr/>
          <a:lstStyle/>
          <a:p>
            <a:endParaRPr/>
          </a:p>
        </p:txBody>
      </p:sp>
      <p:pic>
        <p:nvPicPr>
          <p:cNvPr id="481" name="11-05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a:spLocks noGrp="1"/>
          </p:cNvSpPr>
          <p:nvPr>
            <p:ph type="title"/>
          </p:nvPr>
        </p:nvSpPr>
        <p:spPr>
          <a:prstGeom prst="rect">
            <a:avLst/>
          </a:prstGeom>
        </p:spPr>
        <p:txBody>
          <a:bodyPr/>
          <a:lstStyle/>
          <a:p>
            <a:endParaRPr/>
          </a:p>
        </p:txBody>
      </p:sp>
      <p:sp>
        <p:nvSpPr>
          <p:cNvPr id="486" name="Shape 486"/>
          <p:cNvSpPr>
            <a:spLocks noGrp="1"/>
          </p:cNvSpPr>
          <p:nvPr>
            <p:ph type="body" idx="1"/>
          </p:nvPr>
        </p:nvSpPr>
        <p:spPr>
          <a:prstGeom prst="rect">
            <a:avLst/>
          </a:prstGeom>
        </p:spPr>
        <p:txBody>
          <a:bodyPr/>
          <a:lstStyle/>
          <a:p>
            <a:endParaRPr/>
          </a:p>
        </p:txBody>
      </p:sp>
      <p:pic>
        <p:nvPicPr>
          <p:cNvPr id="487" name="11-05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p:cNvSpPr>
          <p:nvPr>
            <p:ph type="title"/>
          </p:nvPr>
        </p:nvSpPr>
        <p:spPr>
          <a:prstGeom prst="rect">
            <a:avLst/>
          </a:prstGeom>
        </p:spPr>
        <p:txBody>
          <a:bodyPr/>
          <a:lstStyle/>
          <a:p>
            <a:endParaRPr/>
          </a:p>
        </p:txBody>
      </p:sp>
      <p:sp>
        <p:nvSpPr>
          <p:cNvPr id="168" name="Shape 168"/>
          <p:cNvSpPr>
            <a:spLocks noGrp="1"/>
          </p:cNvSpPr>
          <p:nvPr>
            <p:ph type="body" idx="1"/>
          </p:nvPr>
        </p:nvSpPr>
        <p:spPr>
          <a:prstGeom prst="rect">
            <a:avLst/>
          </a:prstGeom>
        </p:spPr>
        <p:txBody>
          <a:bodyPr/>
          <a:lstStyle/>
          <a:p>
            <a:endParaRPr/>
          </a:p>
        </p:txBody>
      </p:sp>
      <p:pic>
        <p:nvPicPr>
          <p:cNvPr id="169" name="11-00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Shape 491"/>
          <p:cNvSpPr>
            <a:spLocks noGrp="1"/>
          </p:cNvSpPr>
          <p:nvPr>
            <p:ph type="title"/>
          </p:nvPr>
        </p:nvSpPr>
        <p:spPr>
          <a:prstGeom prst="rect">
            <a:avLst/>
          </a:prstGeom>
        </p:spPr>
        <p:txBody>
          <a:bodyPr/>
          <a:lstStyle/>
          <a:p>
            <a:endParaRPr/>
          </a:p>
        </p:txBody>
      </p:sp>
      <p:sp>
        <p:nvSpPr>
          <p:cNvPr id="492" name="Shape 492"/>
          <p:cNvSpPr>
            <a:spLocks noGrp="1"/>
          </p:cNvSpPr>
          <p:nvPr>
            <p:ph type="body" idx="1"/>
          </p:nvPr>
        </p:nvSpPr>
        <p:spPr>
          <a:prstGeom prst="rect">
            <a:avLst/>
          </a:prstGeom>
        </p:spPr>
        <p:txBody>
          <a:bodyPr/>
          <a:lstStyle/>
          <a:p>
            <a:endParaRPr/>
          </a:p>
        </p:txBody>
      </p:sp>
      <p:pic>
        <p:nvPicPr>
          <p:cNvPr id="493" name="11-06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Shape 497"/>
          <p:cNvSpPr>
            <a:spLocks noGrp="1"/>
          </p:cNvSpPr>
          <p:nvPr>
            <p:ph type="title"/>
          </p:nvPr>
        </p:nvSpPr>
        <p:spPr>
          <a:prstGeom prst="rect">
            <a:avLst/>
          </a:prstGeom>
        </p:spPr>
        <p:txBody>
          <a:bodyPr/>
          <a:lstStyle/>
          <a:p>
            <a:endParaRPr/>
          </a:p>
        </p:txBody>
      </p:sp>
      <p:sp>
        <p:nvSpPr>
          <p:cNvPr id="498" name="Shape 498"/>
          <p:cNvSpPr>
            <a:spLocks noGrp="1"/>
          </p:cNvSpPr>
          <p:nvPr>
            <p:ph type="body" idx="1"/>
          </p:nvPr>
        </p:nvSpPr>
        <p:spPr>
          <a:prstGeom prst="rect">
            <a:avLst/>
          </a:prstGeom>
        </p:spPr>
        <p:txBody>
          <a:bodyPr/>
          <a:lstStyle/>
          <a:p>
            <a:endParaRPr/>
          </a:p>
        </p:txBody>
      </p:sp>
      <p:pic>
        <p:nvPicPr>
          <p:cNvPr id="499" name="11-06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Shape 503"/>
          <p:cNvSpPr>
            <a:spLocks noGrp="1"/>
          </p:cNvSpPr>
          <p:nvPr>
            <p:ph type="title"/>
          </p:nvPr>
        </p:nvSpPr>
        <p:spPr>
          <a:prstGeom prst="rect">
            <a:avLst/>
          </a:prstGeom>
        </p:spPr>
        <p:txBody>
          <a:bodyPr/>
          <a:lstStyle/>
          <a:p>
            <a:endParaRPr/>
          </a:p>
        </p:txBody>
      </p:sp>
      <p:sp>
        <p:nvSpPr>
          <p:cNvPr id="504" name="Shape 504"/>
          <p:cNvSpPr>
            <a:spLocks noGrp="1"/>
          </p:cNvSpPr>
          <p:nvPr>
            <p:ph type="body" idx="1"/>
          </p:nvPr>
        </p:nvSpPr>
        <p:spPr>
          <a:prstGeom prst="rect">
            <a:avLst/>
          </a:prstGeom>
        </p:spPr>
        <p:txBody>
          <a:bodyPr/>
          <a:lstStyle/>
          <a:p>
            <a:endParaRPr/>
          </a:p>
        </p:txBody>
      </p:sp>
      <p:pic>
        <p:nvPicPr>
          <p:cNvPr id="505" name="11-06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a:spLocks noGrp="1"/>
          </p:cNvSpPr>
          <p:nvPr>
            <p:ph type="title"/>
          </p:nvPr>
        </p:nvSpPr>
        <p:spPr>
          <a:prstGeom prst="rect">
            <a:avLst/>
          </a:prstGeom>
        </p:spPr>
        <p:txBody>
          <a:bodyPr/>
          <a:lstStyle/>
          <a:p>
            <a:endParaRPr/>
          </a:p>
        </p:txBody>
      </p:sp>
      <p:sp>
        <p:nvSpPr>
          <p:cNvPr id="510" name="Shape 510"/>
          <p:cNvSpPr>
            <a:spLocks noGrp="1"/>
          </p:cNvSpPr>
          <p:nvPr>
            <p:ph type="body" idx="1"/>
          </p:nvPr>
        </p:nvSpPr>
        <p:spPr>
          <a:prstGeom prst="rect">
            <a:avLst/>
          </a:prstGeom>
        </p:spPr>
        <p:txBody>
          <a:bodyPr/>
          <a:lstStyle/>
          <a:p>
            <a:endParaRPr/>
          </a:p>
        </p:txBody>
      </p:sp>
      <p:pic>
        <p:nvPicPr>
          <p:cNvPr id="511" name="11-06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Shape 515"/>
          <p:cNvSpPr>
            <a:spLocks noGrp="1"/>
          </p:cNvSpPr>
          <p:nvPr>
            <p:ph type="title"/>
          </p:nvPr>
        </p:nvSpPr>
        <p:spPr>
          <a:prstGeom prst="rect">
            <a:avLst/>
          </a:prstGeom>
        </p:spPr>
        <p:txBody>
          <a:bodyPr/>
          <a:lstStyle/>
          <a:p>
            <a:endParaRPr/>
          </a:p>
        </p:txBody>
      </p:sp>
      <p:sp>
        <p:nvSpPr>
          <p:cNvPr id="516" name="Shape 516"/>
          <p:cNvSpPr>
            <a:spLocks noGrp="1"/>
          </p:cNvSpPr>
          <p:nvPr>
            <p:ph type="body" idx="1"/>
          </p:nvPr>
        </p:nvSpPr>
        <p:spPr>
          <a:prstGeom prst="rect">
            <a:avLst/>
          </a:prstGeom>
        </p:spPr>
        <p:txBody>
          <a:bodyPr/>
          <a:lstStyle/>
          <a:p>
            <a:endParaRPr/>
          </a:p>
        </p:txBody>
      </p:sp>
      <p:pic>
        <p:nvPicPr>
          <p:cNvPr id="517" name="11-06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Shape 521"/>
          <p:cNvSpPr>
            <a:spLocks noGrp="1"/>
          </p:cNvSpPr>
          <p:nvPr>
            <p:ph type="title"/>
          </p:nvPr>
        </p:nvSpPr>
        <p:spPr>
          <a:prstGeom prst="rect">
            <a:avLst/>
          </a:prstGeom>
        </p:spPr>
        <p:txBody>
          <a:bodyPr/>
          <a:lstStyle/>
          <a:p>
            <a:endParaRPr/>
          </a:p>
        </p:txBody>
      </p:sp>
      <p:sp>
        <p:nvSpPr>
          <p:cNvPr id="522" name="Shape 522"/>
          <p:cNvSpPr>
            <a:spLocks noGrp="1"/>
          </p:cNvSpPr>
          <p:nvPr>
            <p:ph type="body" idx="1"/>
          </p:nvPr>
        </p:nvSpPr>
        <p:spPr>
          <a:prstGeom prst="rect">
            <a:avLst/>
          </a:prstGeom>
        </p:spPr>
        <p:txBody>
          <a:bodyPr/>
          <a:lstStyle/>
          <a:p>
            <a:endParaRPr/>
          </a:p>
        </p:txBody>
      </p:sp>
      <p:pic>
        <p:nvPicPr>
          <p:cNvPr id="523" name="11-06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Shape 527"/>
          <p:cNvSpPr>
            <a:spLocks noGrp="1"/>
          </p:cNvSpPr>
          <p:nvPr>
            <p:ph type="title"/>
          </p:nvPr>
        </p:nvSpPr>
        <p:spPr>
          <a:prstGeom prst="rect">
            <a:avLst/>
          </a:prstGeom>
        </p:spPr>
        <p:txBody>
          <a:bodyPr/>
          <a:lstStyle/>
          <a:p>
            <a:endParaRPr/>
          </a:p>
        </p:txBody>
      </p:sp>
      <p:sp>
        <p:nvSpPr>
          <p:cNvPr id="528" name="Shape 528"/>
          <p:cNvSpPr>
            <a:spLocks noGrp="1"/>
          </p:cNvSpPr>
          <p:nvPr>
            <p:ph type="body" idx="1"/>
          </p:nvPr>
        </p:nvSpPr>
        <p:spPr>
          <a:prstGeom prst="rect">
            <a:avLst/>
          </a:prstGeom>
        </p:spPr>
        <p:txBody>
          <a:bodyPr/>
          <a:lstStyle/>
          <a:p>
            <a:endParaRPr/>
          </a:p>
        </p:txBody>
      </p:sp>
      <p:pic>
        <p:nvPicPr>
          <p:cNvPr id="529" name="11-06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Shape 533"/>
          <p:cNvSpPr>
            <a:spLocks noGrp="1"/>
          </p:cNvSpPr>
          <p:nvPr>
            <p:ph type="title"/>
          </p:nvPr>
        </p:nvSpPr>
        <p:spPr>
          <a:prstGeom prst="rect">
            <a:avLst/>
          </a:prstGeom>
        </p:spPr>
        <p:txBody>
          <a:bodyPr/>
          <a:lstStyle/>
          <a:p>
            <a:endParaRPr/>
          </a:p>
        </p:txBody>
      </p:sp>
      <p:sp>
        <p:nvSpPr>
          <p:cNvPr id="534" name="Shape 534"/>
          <p:cNvSpPr>
            <a:spLocks noGrp="1"/>
          </p:cNvSpPr>
          <p:nvPr>
            <p:ph type="body" idx="1"/>
          </p:nvPr>
        </p:nvSpPr>
        <p:spPr>
          <a:prstGeom prst="rect">
            <a:avLst/>
          </a:prstGeom>
        </p:spPr>
        <p:txBody>
          <a:bodyPr/>
          <a:lstStyle/>
          <a:p>
            <a:endParaRPr/>
          </a:p>
        </p:txBody>
      </p:sp>
      <p:pic>
        <p:nvPicPr>
          <p:cNvPr id="535" name="1109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Shape 539"/>
          <p:cNvSpPr>
            <a:spLocks noGrp="1"/>
          </p:cNvSpPr>
          <p:nvPr>
            <p:ph type="title"/>
          </p:nvPr>
        </p:nvSpPr>
        <p:spPr>
          <a:prstGeom prst="rect">
            <a:avLst/>
          </a:prstGeom>
        </p:spPr>
        <p:txBody>
          <a:bodyPr/>
          <a:lstStyle/>
          <a:p>
            <a:endParaRPr/>
          </a:p>
        </p:txBody>
      </p:sp>
      <p:sp>
        <p:nvSpPr>
          <p:cNvPr id="540" name="Shape 540"/>
          <p:cNvSpPr>
            <a:spLocks noGrp="1"/>
          </p:cNvSpPr>
          <p:nvPr>
            <p:ph type="body" idx="1"/>
          </p:nvPr>
        </p:nvSpPr>
        <p:spPr>
          <a:prstGeom prst="rect">
            <a:avLst/>
          </a:prstGeom>
        </p:spPr>
        <p:txBody>
          <a:bodyPr/>
          <a:lstStyle/>
          <a:p>
            <a:endParaRPr/>
          </a:p>
        </p:txBody>
      </p:sp>
      <p:pic>
        <p:nvPicPr>
          <p:cNvPr id="541" name="11-06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p:cNvSpPr>
          <p:nvPr>
            <p:ph type="title"/>
          </p:nvPr>
        </p:nvSpPr>
        <p:spPr>
          <a:prstGeom prst="rect">
            <a:avLst/>
          </a:prstGeom>
        </p:spPr>
        <p:txBody>
          <a:bodyPr/>
          <a:lstStyle/>
          <a:p>
            <a:endParaRPr/>
          </a:p>
        </p:txBody>
      </p:sp>
      <p:sp>
        <p:nvSpPr>
          <p:cNvPr id="546" name="Shape 546"/>
          <p:cNvSpPr>
            <a:spLocks noGrp="1"/>
          </p:cNvSpPr>
          <p:nvPr>
            <p:ph type="body" idx="1"/>
          </p:nvPr>
        </p:nvSpPr>
        <p:spPr>
          <a:prstGeom prst="rect">
            <a:avLst/>
          </a:prstGeom>
        </p:spPr>
        <p:txBody>
          <a:bodyPr/>
          <a:lstStyle/>
          <a:p>
            <a:endParaRPr/>
          </a:p>
        </p:txBody>
      </p:sp>
      <p:pic>
        <p:nvPicPr>
          <p:cNvPr id="547" name="11-06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p:cNvSpPr>
          <p:nvPr>
            <p:ph type="title"/>
          </p:nvPr>
        </p:nvSpPr>
        <p:spPr>
          <a:prstGeom prst="rect">
            <a:avLst/>
          </a:prstGeom>
        </p:spPr>
        <p:txBody>
          <a:bodyPr/>
          <a:lstStyle/>
          <a:p>
            <a:endParaRPr/>
          </a:p>
        </p:txBody>
      </p:sp>
      <p:sp>
        <p:nvSpPr>
          <p:cNvPr id="174" name="Shape 174"/>
          <p:cNvSpPr>
            <a:spLocks noGrp="1"/>
          </p:cNvSpPr>
          <p:nvPr>
            <p:ph type="body" idx="1"/>
          </p:nvPr>
        </p:nvSpPr>
        <p:spPr>
          <a:prstGeom prst="rect">
            <a:avLst/>
          </a:prstGeom>
        </p:spPr>
        <p:txBody>
          <a:bodyPr/>
          <a:lstStyle/>
          <a:p>
            <a:endParaRPr/>
          </a:p>
        </p:txBody>
      </p:sp>
      <p:pic>
        <p:nvPicPr>
          <p:cNvPr id="175" name="11-00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Shape 551"/>
          <p:cNvSpPr>
            <a:spLocks noGrp="1"/>
          </p:cNvSpPr>
          <p:nvPr>
            <p:ph type="title"/>
          </p:nvPr>
        </p:nvSpPr>
        <p:spPr>
          <a:prstGeom prst="rect">
            <a:avLst/>
          </a:prstGeom>
        </p:spPr>
        <p:txBody>
          <a:bodyPr/>
          <a:lstStyle/>
          <a:p>
            <a:endParaRPr/>
          </a:p>
        </p:txBody>
      </p:sp>
      <p:sp>
        <p:nvSpPr>
          <p:cNvPr id="552" name="Shape 552"/>
          <p:cNvSpPr>
            <a:spLocks noGrp="1"/>
          </p:cNvSpPr>
          <p:nvPr>
            <p:ph type="body" idx="1"/>
          </p:nvPr>
        </p:nvSpPr>
        <p:spPr>
          <a:prstGeom prst="rect">
            <a:avLst/>
          </a:prstGeom>
        </p:spPr>
        <p:txBody>
          <a:bodyPr/>
          <a:lstStyle/>
          <a:p>
            <a:endParaRPr/>
          </a:p>
        </p:txBody>
      </p:sp>
      <p:pic>
        <p:nvPicPr>
          <p:cNvPr id="553" name="11-07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Shape 557"/>
          <p:cNvSpPr>
            <a:spLocks noGrp="1"/>
          </p:cNvSpPr>
          <p:nvPr>
            <p:ph type="title"/>
          </p:nvPr>
        </p:nvSpPr>
        <p:spPr>
          <a:prstGeom prst="rect">
            <a:avLst/>
          </a:prstGeom>
        </p:spPr>
        <p:txBody>
          <a:bodyPr/>
          <a:lstStyle/>
          <a:p>
            <a:endParaRPr/>
          </a:p>
        </p:txBody>
      </p:sp>
      <p:sp>
        <p:nvSpPr>
          <p:cNvPr id="558" name="Shape 558"/>
          <p:cNvSpPr>
            <a:spLocks noGrp="1"/>
          </p:cNvSpPr>
          <p:nvPr>
            <p:ph type="body" idx="1"/>
          </p:nvPr>
        </p:nvSpPr>
        <p:spPr>
          <a:prstGeom prst="rect">
            <a:avLst/>
          </a:prstGeom>
        </p:spPr>
        <p:txBody>
          <a:bodyPr/>
          <a:lstStyle/>
          <a:p>
            <a:endParaRPr/>
          </a:p>
        </p:txBody>
      </p:sp>
      <p:pic>
        <p:nvPicPr>
          <p:cNvPr id="559" name="1109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Shape 563"/>
          <p:cNvSpPr>
            <a:spLocks noGrp="1"/>
          </p:cNvSpPr>
          <p:nvPr>
            <p:ph type="title"/>
          </p:nvPr>
        </p:nvSpPr>
        <p:spPr>
          <a:prstGeom prst="rect">
            <a:avLst/>
          </a:prstGeom>
        </p:spPr>
        <p:txBody>
          <a:bodyPr/>
          <a:lstStyle/>
          <a:p>
            <a:endParaRPr/>
          </a:p>
        </p:txBody>
      </p:sp>
      <p:sp>
        <p:nvSpPr>
          <p:cNvPr id="564" name="Shape 564"/>
          <p:cNvSpPr>
            <a:spLocks noGrp="1"/>
          </p:cNvSpPr>
          <p:nvPr>
            <p:ph type="body" idx="1"/>
          </p:nvPr>
        </p:nvSpPr>
        <p:spPr>
          <a:prstGeom prst="rect">
            <a:avLst/>
          </a:prstGeom>
        </p:spPr>
        <p:txBody>
          <a:bodyPr/>
          <a:lstStyle/>
          <a:p>
            <a:endParaRPr/>
          </a:p>
        </p:txBody>
      </p:sp>
      <p:pic>
        <p:nvPicPr>
          <p:cNvPr id="565" name="11-07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Shape 569"/>
          <p:cNvSpPr>
            <a:spLocks noGrp="1"/>
          </p:cNvSpPr>
          <p:nvPr>
            <p:ph type="title"/>
          </p:nvPr>
        </p:nvSpPr>
        <p:spPr>
          <a:prstGeom prst="rect">
            <a:avLst/>
          </a:prstGeom>
        </p:spPr>
        <p:txBody>
          <a:bodyPr/>
          <a:lstStyle/>
          <a:p>
            <a:endParaRPr/>
          </a:p>
        </p:txBody>
      </p:sp>
      <p:sp>
        <p:nvSpPr>
          <p:cNvPr id="570" name="Shape 570"/>
          <p:cNvSpPr>
            <a:spLocks noGrp="1"/>
          </p:cNvSpPr>
          <p:nvPr>
            <p:ph type="body" idx="1"/>
          </p:nvPr>
        </p:nvSpPr>
        <p:spPr>
          <a:prstGeom prst="rect">
            <a:avLst/>
          </a:prstGeom>
        </p:spPr>
        <p:txBody>
          <a:bodyPr/>
          <a:lstStyle/>
          <a:p>
            <a:endParaRPr/>
          </a:p>
        </p:txBody>
      </p:sp>
      <p:pic>
        <p:nvPicPr>
          <p:cNvPr id="571" name="11-07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Shape 575"/>
          <p:cNvSpPr>
            <a:spLocks noGrp="1"/>
          </p:cNvSpPr>
          <p:nvPr>
            <p:ph type="title"/>
          </p:nvPr>
        </p:nvSpPr>
        <p:spPr>
          <a:prstGeom prst="rect">
            <a:avLst/>
          </a:prstGeom>
        </p:spPr>
        <p:txBody>
          <a:bodyPr/>
          <a:lstStyle/>
          <a:p>
            <a:endParaRPr/>
          </a:p>
        </p:txBody>
      </p:sp>
      <p:sp>
        <p:nvSpPr>
          <p:cNvPr id="576" name="Shape 576"/>
          <p:cNvSpPr>
            <a:spLocks noGrp="1"/>
          </p:cNvSpPr>
          <p:nvPr>
            <p:ph type="body" idx="1"/>
          </p:nvPr>
        </p:nvSpPr>
        <p:spPr>
          <a:prstGeom prst="rect">
            <a:avLst/>
          </a:prstGeom>
        </p:spPr>
        <p:txBody>
          <a:bodyPr/>
          <a:lstStyle/>
          <a:p>
            <a:endParaRPr/>
          </a:p>
        </p:txBody>
      </p:sp>
      <p:pic>
        <p:nvPicPr>
          <p:cNvPr id="577" name="11-07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Shape 581"/>
          <p:cNvSpPr>
            <a:spLocks noGrp="1"/>
          </p:cNvSpPr>
          <p:nvPr>
            <p:ph type="title"/>
          </p:nvPr>
        </p:nvSpPr>
        <p:spPr>
          <a:prstGeom prst="rect">
            <a:avLst/>
          </a:prstGeom>
        </p:spPr>
        <p:txBody>
          <a:bodyPr/>
          <a:lstStyle/>
          <a:p>
            <a:endParaRPr/>
          </a:p>
        </p:txBody>
      </p:sp>
      <p:sp>
        <p:nvSpPr>
          <p:cNvPr id="582" name="Shape 582"/>
          <p:cNvSpPr>
            <a:spLocks noGrp="1"/>
          </p:cNvSpPr>
          <p:nvPr>
            <p:ph type="body" idx="1"/>
          </p:nvPr>
        </p:nvSpPr>
        <p:spPr>
          <a:prstGeom prst="rect">
            <a:avLst/>
          </a:prstGeom>
        </p:spPr>
        <p:txBody>
          <a:bodyPr/>
          <a:lstStyle/>
          <a:p>
            <a:endParaRPr/>
          </a:p>
        </p:txBody>
      </p:sp>
      <p:pic>
        <p:nvPicPr>
          <p:cNvPr id="583" name="11-07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Shape 587"/>
          <p:cNvSpPr>
            <a:spLocks noGrp="1"/>
          </p:cNvSpPr>
          <p:nvPr>
            <p:ph type="title"/>
          </p:nvPr>
        </p:nvSpPr>
        <p:spPr>
          <a:prstGeom prst="rect">
            <a:avLst/>
          </a:prstGeom>
        </p:spPr>
        <p:txBody>
          <a:bodyPr/>
          <a:lstStyle/>
          <a:p>
            <a:endParaRPr/>
          </a:p>
        </p:txBody>
      </p:sp>
      <p:sp>
        <p:nvSpPr>
          <p:cNvPr id="588" name="Shape 588"/>
          <p:cNvSpPr>
            <a:spLocks noGrp="1"/>
          </p:cNvSpPr>
          <p:nvPr>
            <p:ph type="body" idx="1"/>
          </p:nvPr>
        </p:nvSpPr>
        <p:spPr>
          <a:prstGeom prst="rect">
            <a:avLst/>
          </a:prstGeom>
        </p:spPr>
        <p:txBody>
          <a:bodyPr/>
          <a:lstStyle/>
          <a:p>
            <a:endParaRPr/>
          </a:p>
        </p:txBody>
      </p:sp>
      <p:pic>
        <p:nvPicPr>
          <p:cNvPr id="589" name="11-07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Shape 593"/>
          <p:cNvSpPr>
            <a:spLocks noGrp="1"/>
          </p:cNvSpPr>
          <p:nvPr>
            <p:ph type="title"/>
          </p:nvPr>
        </p:nvSpPr>
        <p:spPr>
          <a:prstGeom prst="rect">
            <a:avLst/>
          </a:prstGeom>
        </p:spPr>
        <p:txBody>
          <a:bodyPr/>
          <a:lstStyle/>
          <a:p>
            <a:endParaRPr/>
          </a:p>
        </p:txBody>
      </p:sp>
      <p:sp>
        <p:nvSpPr>
          <p:cNvPr id="594" name="Shape 594"/>
          <p:cNvSpPr>
            <a:spLocks noGrp="1"/>
          </p:cNvSpPr>
          <p:nvPr>
            <p:ph type="body" idx="1"/>
          </p:nvPr>
        </p:nvSpPr>
        <p:spPr>
          <a:prstGeom prst="rect">
            <a:avLst/>
          </a:prstGeom>
        </p:spPr>
        <p:txBody>
          <a:bodyPr/>
          <a:lstStyle/>
          <a:p>
            <a:endParaRPr/>
          </a:p>
        </p:txBody>
      </p:sp>
      <p:pic>
        <p:nvPicPr>
          <p:cNvPr id="595" name="11-07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Shape 599"/>
          <p:cNvSpPr>
            <a:spLocks noGrp="1"/>
          </p:cNvSpPr>
          <p:nvPr>
            <p:ph type="title"/>
          </p:nvPr>
        </p:nvSpPr>
        <p:spPr>
          <a:prstGeom prst="rect">
            <a:avLst/>
          </a:prstGeom>
        </p:spPr>
        <p:txBody>
          <a:bodyPr/>
          <a:lstStyle/>
          <a:p>
            <a:endParaRPr/>
          </a:p>
        </p:txBody>
      </p:sp>
      <p:sp>
        <p:nvSpPr>
          <p:cNvPr id="600" name="Shape 600"/>
          <p:cNvSpPr>
            <a:spLocks noGrp="1"/>
          </p:cNvSpPr>
          <p:nvPr>
            <p:ph type="body" idx="1"/>
          </p:nvPr>
        </p:nvSpPr>
        <p:spPr>
          <a:prstGeom prst="rect">
            <a:avLst/>
          </a:prstGeom>
        </p:spPr>
        <p:txBody>
          <a:bodyPr/>
          <a:lstStyle/>
          <a:p>
            <a:endParaRPr/>
          </a:p>
        </p:txBody>
      </p:sp>
      <p:pic>
        <p:nvPicPr>
          <p:cNvPr id="601" name="11-07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Shape 605"/>
          <p:cNvSpPr>
            <a:spLocks noGrp="1"/>
          </p:cNvSpPr>
          <p:nvPr>
            <p:ph type="title"/>
          </p:nvPr>
        </p:nvSpPr>
        <p:spPr>
          <a:prstGeom prst="rect">
            <a:avLst/>
          </a:prstGeom>
        </p:spPr>
        <p:txBody>
          <a:bodyPr/>
          <a:lstStyle/>
          <a:p>
            <a:endParaRPr/>
          </a:p>
        </p:txBody>
      </p:sp>
      <p:sp>
        <p:nvSpPr>
          <p:cNvPr id="606" name="Shape 606"/>
          <p:cNvSpPr>
            <a:spLocks noGrp="1"/>
          </p:cNvSpPr>
          <p:nvPr>
            <p:ph type="body" idx="1"/>
          </p:nvPr>
        </p:nvSpPr>
        <p:spPr>
          <a:prstGeom prst="rect">
            <a:avLst/>
          </a:prstGeom>
        </p:spPr>
        <p:txBody>
          <a:bodyPr/>
          <a:lstStyle/>
          <a:p>
            <a:endParaRPr/>
          </a:p>
        </p:txBody>
      </p:sp>
      <p:pic>
        <p:nvPicPr>
          <p:cNvPr id="607" name="11-07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title"/>
          </p:nvPr>
        </p:nvSpPr>
        <p:spPr>
          <a:prstGeom prst="rect">
            <a:avLst/>
          </a:prstGeom>
        </p:spPr>
        <p:txBody>
          <a:bodyPr/>
          <a:lstStyle/>
          <a:p>
            <a:endParaRPr/>
          </a:p>
        </p:txBody>
      </p:sp>
      <p:sp>
        <p:nvSpPr>
          <p:cNvPr id="180" name="Shape 180"/>
          <p:cNvSpPr>
            <a:spLocks noGrp="1"/>
          </p:cNvSpPr>
          <p:nvPr>
            <p:ph type="body" idx="1"/>
          </p:nvPr>
        </p:nvSpPr>
        <p:spPr>
          <a:prstGeom prst="rect">
            <a:avLst/>
          </a:prstGeom>
        </p:spPr>
        <p:txBody>
          <a:bodyPr/>
          <a:lstStyle/>
          <a:p>
            <a:endParaRPr/>
          </a:p>
        </p:txBody>
      </p:sp>
      <p:pic>
        <p:nvPicPr>
          <p:cNvPr id="181" name="1100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Shape 611"/>
          <p:cNvSpPr>
            <a:spLocks noGrp="1"/>
          </p:cNvSpPr>
          <p:nvPr>
            <p:ph type="title"/>
          </p:nvPr>
        </p:nvSpPr>
        <p:spPr>
          <a:prstGeom prst="rect">
            <a:avLst/>
          </a:prstGeom>
        </p:spPr>
        <p:txBody>
          <a:bodyPr/>
          <a:lstStyle/>
          <a:p>
            <a:endParaRPr/>
          </a:p>
        </p:txBody>
      </p:sp>
      <p:sp>
        <p:nvSpPr>
          <p:cNvPr id="612" name="Shape 612"/>
          <p:cNvSpPr>
            <a:spLocks noGrp="1"/>
          </p:cNvSpPr>
          <p:nvPr>
            <p:ph type="body" idx="1"/>
          </p:nvPr>
        </p:nvSpPr>
        <p:spPr>
          <a:prstGeom prst="rect">
            <a:avLst/>
          </a:prstGeom>
        </p:spPr>
        <p:txBody>
          <a:bodyPr/>
          <a:lstStyle/>
          <a:p>
            <a:endParaRPr/>
          </a:p>
        </p:txBody>
      </p:sp>
      <p:pic>
        <p:nvPicPr>
          <p:cNvPr id="613" name="09-07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Shape 617"/>
          <p:cNvSpPr>
            <a:spLocks noGrp="1"/>
          </p:cNvSpPr>
          <p:nvPr>
            <p:ph type="title"/>
          </p:nvPr>
        </p:nvSpPr>
        <p:spPr>
          <a:prstGeom prst="rect">
            <a:avLst/>
          </a:prstGeom>
        </p:spPr>
        <p:txBody>
          <a:bodyPr/>
          <a:lstStyle/>
          <a:p>
            <a:endParaRPr/>
          </a:p>
        </p:txBody>
      </p:sp>
      <p:sp>
        <p:nvSpPr>
          <p:cNvPr id="618" name="Shape 618"/>
          <p:cNvSpPr>
            <a:spLocks noGrp="1"/>
          </p:cNvSpPr>
          <p:nvPr>
            <p:ph type="body" idx="1"/>
          </p:nvPr>
        </p:nvSpPr>
        <p:spPr>
          <a:prstGeom prst="rect">
            <a:avLst/>
          </a:prstGeom>
        </p:spPr>
        <p:txBody>
          <a:bodyPr/>
          <a:lstStyle/>
          <a:p>
            <a:endParaRPr/>
          </a:p>
        </p:txBody>
      </p:sp>
      <p:pic>
        <p:nvPicPr>
          <p:cNvPr id="619" name="11-08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Shape 623"/>
          <p:cNvSpPr>
            <a:spLocks noGrp="1"/>
          </p:cNvSpPr>
          <p:nvPr>
            <p:ph type="title"/>
          </p:nvPr>
        </p:nvSpPr>
        <p:spPr>
          <a:prstGeom prst="rect">
            <a:avLst/>
          </a:prstGeom>
        </p:spPr>
        <p:txBody>
          <a:bodyPr/>
          <a:lstStyle/>
          <a:p>
            <a:endParaRPr/>
          </a:p>
        </p:txBody>
      </p:sp>
      <p:sp>
        <p:nvSpPr>
          <p:cNvPr id="624" name="Shape 624"/>
          <p:cNvSpPr>
            <a:spLocks noGrp="1"/>
          </p:cNvSpPr>
          <p:nvPr>
            <p:ph type="body" idx="1"/>
          </p:nvPr>
        </p:nvSpPr>
        <p:spPr>
          <a:prstGeom prst="rect">
            <a:avLst/>
          </a:prstGeom>
        </p:spPr>
        <p:txBody>
          <a:bodyPr/>
          <a:lstStyle/>
          <a:p>
            <a:endParaRPr/>
          </a:p>
        </p:txBody>
      </p:sp>
      <p:pic>
        <p:nvPicPr>
          <p:cNvPr id="625" name="11-08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Shape 629"/>
          <p:cNvSpPr>
            <a:spLocks noGrp="1"/>
          </p:cNvSpPr>
          <p:nvPr>
            <p:ph type="title"/>
          </p:nvPr>
        </p:nvSpPr>
        <p:spPr>
          <a:prstGeom prst="rect">
            <a:avLst/>
          </a:prstGeom>
        </p:spPr>
        <p:txBody>
          <a:bodyPr/>
          <a:lstStyle/>
          <a:p>
            <a:endParaRPr/>
          </a:p>
        </p:txBody>
      </p:sp>
      <p:sp>
        <p:nvSpPr>
          <p:cNvPr id="630" name="Shape 630"/>
          <p:cNvSpPr>
            <a:spLocks noGrp="1"/>
          </p:cNvSpPr>
          <p:nvPr>
            <p:ph type="body" idx="1"/>
          </p:nvPr>
        </p:nvSpPr>
        <p:spPr>
          <a:prstGeom prst="rect">
            <a:avLst/>
          </a:prstGeom>
        </p:spPr>
        <p:txBody>
          <a:bodyPr/>
          <a:lstStyle/>
          <a:p>
            <a:endParaRPr/>
          </a:p>
        </p:txBody>
      </p:sp>
      <p:pic>
        <p:nvPicPr>
          <p:cNvPr id="631" name="11-08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Shape 635"/>
          <p:cNvSpPr>
            <a:spLocks noGrp="1"/>
          </p:cNvSpPr>
          <p:nvPr>
            <p:ph type="title"/>
          </p:nvPr>
        </p:nvSpPr>
        <p:spPr>
          <a:prstGeom prst="rect">
            <a:avLst/>
          </a:prstGeom>
        </p:spPr>
        <p:txBody>
          <a:bodyPr/>
          <a:lstStyle/>
          <a:p>
            <a:endParaRPr/>
          </a:p>
        </p:txBody>
      </p:sp>
      <p:sp>
        <p:nvSpPr>
          <p:cNvPr id="636" name="Shape 636"/>
          <p:cNvSpPr>
            <a:spLocks noGrp="1"/>
          </p:cNvSpPr>
          <p:nvPr>
            <p:ph type="body" idx="1"/>
          </p:nvPr>
        </p:nvSpPr>
        <p:spPr>
          <a:prstGeom prst="rect">
            <a:avLst/>
          </a:prstGeom>
        </p:spPr>
        <p:txBody>
          <a:bodyPr/>
          <a:lstStyle/>
          <a:p>
            <a:endParaRPr/>
          </a:p>
        </p:txBody>
      </p:sp>
      <p:pic>
        <p:nvPicPr>
          <p:cNvPr id="637" name="11-08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Shape 641"/>
          <p:cNvSpPr>
            <a:spLocks noGrp="1"/>
          </p:cNvSpPr>
          <p:nvPr>
            <p:ph type="title"/>
          </p:nvPr>
        </p:nvSpPr>
        <p:spPr>
          <a:prstGeom prst="rect">
            <a:avLst/>
          </a:prstGeom>
        </p:spPr>
        <p:txBody>
          <a:bodyPr/>
          <a:lstStyle/>
          <a:p>
            <a:endParaRPr/>
          </a:p>
        </p:txBody>
      </p:sp>
      <p:sp>
        <p:nvSpPr>
          <p:cNvPr id="642" name="Shape 642"/>
          <p:cNvSpPr>
            <a:spLocks noGrp="1"/>
          </p:cNvSpPr>
          <p:nvPr>
            <p:ph type="body" idx="1"/>
          </p:nvPr>
        </p:nvSpPr>
        <p:spPr>
          <a:prstGeom prst="rect">
            <a:avLst/>
          </a:prstGeom>
        </p:spPr>
        <p:txBody>
          <a:bodyPr/>
          <a:lstStyle/>
          <a:p>
            <a:endParaRPr/>
          </a:p>
        </p:txBody>
      </p:sp>
      <p:pic>
        <p:nvPicPr>
          <p:cNvPr id="643" name="09-07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Shape 647"/>
          <p:cNvSpPr>
            <a:spLocks noGrp="1"/>
          </p:cNvSpPr>
          <p:nvPr>
            <p:ph type="title"/>
          </p:nvPr>
        </p:nvSpPr>
        <p:spPr>
          <a:prstGeom prst="rect">
            <a:avLst/>
          </a:prstGeom>
        </p:spPr>
        <p:txBody>
          <a:bodyPr/>
          <a:lstStyle/>
          <a:p>
            <a:endParaRPr/>
          </a:p>
        </p:txBody>
      </p:sp>
      <p:sp>
        <p:nvSpPr>
          <p:cNvPr id="648" name="Shape 648"/>
          <p:cNvSpPr>
            <a:spLocks noGrp="1"/>
          </p:cNvSpPr>
          <p:nvPr>
            <p:ph type="body" idx="1"/>
          </p:nvPr>
        </p:nvSpPr>
        <p:spPr>
          <a:prstGeom prst="rect">
            <a:avLst/>
          </a:prstGeom>
        </p:spPr>
        <p:txBody>
          <a:bodyPr/>
          <a:lstStyle/>
          <a:p>
            <a:endParaRPr/>
          </a:p>
        </p:txBody>
      </p:sp>
      <p:pic>
        <p:nvPicPr>
          <p:cNvPr id="649" name="1111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Shape 653"/>
          <p:cNvSpPr>
            <a:spLocks noGrp="1"/>
          </p:cNvSpPr>
          <p:nvPr>
            <p:ph type="title"/>
          </p:nvPr>
        </p:nvSpPr>
        <p:spPr>
          <a:prstGeom prst="rect">
            <a:avLst/>
          </a:prstGeom>
        </p:spPr>
        <p:txBody>
          <a:bodyPr/>
          <a:lstStyle/>
          <a:p>
            <a:endParaRPr/>
          </a:p>
        </p:txBody>
      </p:sp>
      <p:sp>
        <p:nvSpPr>
          <p:cNvPr id="654" name="Shape 654"/>
          <p:cNvSpPr>
            <a:spLocks noGrp="1"/>
          </p:cNvSpPr>
          <p:nvPr>
            <p:ph type="body" idx="1"/>
          </p:nvPr>
        </p:nvSpPr>
        <p:spPr>
          <a:prstGeom prst="rect">
            <a:avLst/>
          </a:prstGeom>
        </p:spPr>
        <p:txBody>
          <a:bodyPr/>
          <a:lstStyle/>
          <a:p>
            <a:endParaRPr/>
          </a:p>
        </p:txBody>
      </p:sp>
      <p:pic>
        <p:nvPicPr>
          <p:cNvPr id="655" name="1111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Shape 659"/>
          <p:cNvSpPr>
            <a:spLocks noGrp="1"/>
          </p:cNvSpPr>
          <p:nvPr>
            <p:ph type="title"/>
          </p:nvPr>
        </p:nvSpPr>
        <p:spPr>
          <a:prstGeom prst="rect">
            <a:avLst/>
          </a:prstGeom>
        </p:spPr>
        <p:txBody>
          <a:bodyPr/>
          <a:lstStyle/>
          <a:p>
            <a:endParaRPr/>
          </a:p>
        </p:txBody>
      </p:sp>
      <p:sp>
        <p:nvSpPr>
          <p:cNvPr id="660" name="Shape 660"/>
          <p:cNvSpPr>
            <a:spLocks noGrp="1"/>
          </p:cNvSpPr>
          <p:nvPr>
            <p:ph type="body" idx="1"/>
          </p:nvPr>
        </p:nvSpPr>
        <p:spPr>
          <a:prstGeom prst="rect">
            <a:avLst/>
          </a:prstGeom>
        </p:spPr>
        <p:txBody>
          <a:bodyPr/>
          <a:lstStyle/>
          <a:p>
            <a:endParaRPr/>
          </a:p>
        </p:txBody>
      </p:sp>
      <p:pic>
        <p:nvPicPr>
          <p:cNvPr id="661" name="11-08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Shape 665"/>
          <p:cNvSpPr>
            <a:spLocks noGrp="1"/>
          </p:cNvSpPr>
          <p:nvPr>
            <p:ph type="title"/>
          </p:nvPr>
        </p:nvSpPr>
        <p:spPr>
          <a:prstGeom prst="rect">
            <a:avLst/>
          </a:prstGeom>
        </p:spPr>
        <p:txBody>
          <a:bodyPr/>
          <a:lstStyle/>
          <a:p>
            <a:endParaRPr/>
          </a:p>
        </p:txBody>
      </p:sp>
      <p:sp>
        <p:nvSpPr>
          <p:cNvPr id="666" name="Shape 666"/>
          <p:cNvSpPr>
            <a:spLocks noGrp="1"/>
          </p:cNvSpPr>
          <p:nvPr>
            <p:ph type="body" idx="1"/>
          </p:nvPr>
        </p:nvSpPr>
        <p:spPr>
          <a:prstGeom prst="rect">
            <a:avLst/>
          </a:prstGeom>
        </p:spPr>
        <p:txBody>
          <a:bodyPr/>
          <a:lstStyle/>
          <a:p>
            <a:endParaRPr/>
          </a:p>
        </p:txBody>
      </p:sp>
      <p:pic>
        <p:nvPicPr>
          <p:cNvPr id="667" name="11-08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p:cNvSpPr>
          <p:nvPr>
            <p:ph type="title"/>
          </p:nvPr>
        </p:nvSpPr>
        <p:spPr>
          <a:prstGeom prst="rect">
            <a:avLst/>
          </a:prstGeom>
        </p:spPr>
        <p:txBody>
          <a:bodyPr/>
          <a:lstStyle/>
          <a:p>
            <a:endParaRPr/>
          </a:p>
        </p:txBody>
      </p:sp>
      <p:sp>
        <p:nvSpPr>
          <p:cNvPr id="186" name="Shape 186"/>
          <p:cNvSpPr>
            <a:spLocks noGrp="1"/>
          </p:cNvSpPr>
          <p:nvPr>
            <p:ph type="body" idx="1"/>
          </p:nvPr>
        </p:nvSpPr>
        <p:spPr>
          <a:prstGeom prst="rect">
            <a:avLst/>
          </a:prstGeom>
        </p:spPr>
        <p:txBody>
          <a:bodyPr/>
          <a:lstStyle/>
          <a:p>
            <a:endParaRPr/>
          </a:p>
        </p:txBody>
      </p:sp>
      <p:pic>
        <p:nvPicPr>
          <p:cNvPr id="187" name="1101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Shape 671"/>
          <p:cNvSpPr>
            <a:spLocks noGrp="1"/>
          </p:cNvSpPr>
          <p:nvPr>
            <p:ph type="title"/>
          </p:nvPr>
        </p:nvSpPr>
        <p:spPr>
          <a:prstGeom prst="rect">
            <a:avLst/>
          </a:prstGeom>
        </p:spPr>
        <p:txBody>
          <a:bodyPr/>
          <a:lstStyle/>
          <a:p>
            <a:endParaRPr/>
          </a:p>
        </p:txBody>
      </p:sp>
      <p:sp>
        <p:nvSpPr>
          <p:cNvPr id="672" name="Shape 672"/>
          <p:cNvSpPr>
            <a:spLocks noGrp="1"/>
          </p:cNvSpPr>
          <p:nvPr>
            <p:ph type="body" idx="1"/>
          </p:nvPr>
        </p:nvSpPr>
        <p:spPr>
          <a:prstGeom prst="rect">
            <a:avLst/>
          </a:prstGeom>
        </p:spPr>
        <p:txBody>
          <a:bodyPr/>
          <a:lstStyle/>
          <a:p>
            <a:endParaRPr/>
          </a:p>
        </p:txBody>
      </p:sp>
      <p:pic>
        <p:nvPicPr>
          <p:cNvPr id="673" name="11-09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Shape 677"/>
          <p:cNvSpPr>
            <a:spLocks noGrp="1"/>
          </p:cNvSpPr>
          <p:nvPr>
            <p:ph type="title"/>
          </p:nvPr>
        </p:nvSpPr>
        <p:spPr>
          <a:prstGeom prst="rect">
            <a:avLst/>
          </a:prstGeom>
        </p:spPr>
        <p:txBody>
          <a:bodyPr/>
          <a:lstStyle/>
          <a:p>
            <a:endParaRPr/>
          </a:p>
        </p:txBody>
      </p:sp>
      <p:sp>
        <p:nvSpPr>
          <p:cNvPr id="678" name="Shape 678"/>
          <p:cNvSpPr>
            <a:spLocks noGrp="1"/>
          </p:cNvSpPr>
          <p:nvPr>
            <p:ph type="body" idx="1"/>
          </p:nvPr>
        </p:nvSpPr>
        <p:spPr>
          <a:prstGeom prst="rect">
            <a:avLst/>
          </a:prstGeom>
        </p:spPr>
        <p:txBody>
          <a:bodyPr/>
          <a:lstStyle/>
          <a:p>
            <a:endParaRPr/>
          </a:p>
        </p:txBody>
      </p:sp>
      <p:pic>
        <p:nvPicPr>
          <p:cNvPr id="679" name="11-09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sh/>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Shape 683"/>
          <p:cNvSpPr>
            <a:spLocks noGrp="1"/>
          </p:cNvSpPr>
          <p:nvPr>
            <p:ph type="title"/>
          </p:nvPr>
        </p:nvSpPr>
        <p:spPr>
          <a:prstGeom prst="rect">
            <a:avLst/>
          </a:prstGeom>
        </p:spPr>
        <p:txBody>
          <a:bodyPr/>
          <a:lstStyle/>
          <a:p>
            <a:endParaRPr/>
          </a:p>
        </p:txBody>
      </p:sp>
      <p:sp>
        <p:nvSpPr>
          <p:cNvPr id="684" name="Shape 684"/>
          <p:cNvSpPr>
            <a:spLocks noGrp="1"/>
          </p:cNvSpPr>
          <p:nvPr>
            <p:ph type="body" idx="1"/>
          </p:nvPr>
        </p:nvSpPr>
        <p:spPr>
          <a:prstGeom prst="rect">
            <a:avLst/>
          </a:prstGeom>
        </p:spPr>
        <p:txBody>
          <a:bodyPr/>
          <a:lstStyle/>
          <a:p>
            <a:endParaRPr/>
          </a:p>
        </p:txBody>
      </p:sp>
      <p:pic>
        <p:nvPicPr>
          <p:cNvPr id="685" name="11-09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sh/>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Shape 689"/>
          <p:cNvSpPr>
            <a:spLocks noGrp="1"/>
          </p:cNvSpPr>
          <p:nvPr>
            <p:ph type="title"/>
          </p:nvPr>
        </p:nvSpPr>
        <p:spPr>
          <a:prstGeom prst="rect">
            <a:avLst/>
          </a:prstGeom>
        </p:spPr>
        <p:txBody>
          <a:bodyPr/>
          <a:lstStyle/>
          <a:p>
            <a:endParaRPr/>
          </a:p>
        </p:txBody>
      </p:sp>
      <p:sp>
        <p:nvSpPr>
          <p:cNvPr id="690" name="Shape 690"/>
          <p:cNvSpPr>
            <a:spLocks noGrp="1"/>
          </p:cNvSpPr>
          <p:nvPr>
            <p:ph type="body" idx="1"/>
          </p:nvPr>
        </p:nvSpPr>
        <p:spPr>
          <a:prstGeom prst="rect">
            <a:avLst/>
          </a:prstGeom>
        </p:spPr>
        <p:txBody>
          <a:bodyPr/>
          <a:lstStyle/>
          <a:p>
            <a:endParaRPr/>
          </a:p>
        </p:txBody>
      </p:sp>
      <p:pic>
        <p:nvPicPr>
          <p:cNvPr id="691" name="11-09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sh/>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Shape 695"/>
          <p:cNvSpPr>
            <a:spLocks noGrp="1"/>
          </p:cNvSpPr>
          <p:nvPr>
            <p:ph type="title"/>
          </p:nvPr>
        </p:nvSpPr>
        <p:spPr>
          <a:prstGeom prst="rect">
            <a:avLst/>
          </a:prstGeom>
        </p:spPr>
        <p:txBody>
          <a:bodyPr/>
          <a:lstStyle/>
          <a:p>
            <a:endParaRPr/>
          </a:p>
        </p:txBody>
      </p:sp>
      <p:sp>
        <p:nvSpPr>
          <p:cNvPr id="696" name="Shape 696"/>
          <p:cNvSpPr>
            <a:spLocks noGrp="1"/>
          </p:cNvSpPr>
          <p:nvPr>
            <p:ph type="body" idx="1"/>
          </p:nvPr>
        </p:nvSpPr>
        <p:spPr>
          <a:prstGeom prst="rect">
            <a:avLst/>
          </a:prstGeom>
        </p:spPr>
        <p:txBody>
          <a:bodyPr/>
          <a:lstStyle/>
          <a:p>
            <a:endParaRPr/>
          </a:p>
        </p:txBody>
      </p:sp>
      <p:pic>
        <p:nvPicPr>
          <p:cNvPr id="697" name="09-08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Shape 701"/>
          <p:cNvSpPr>
            <a:spLocks noGrp="1"/>
          </p:cNvSpPr>
          <p:nvPr>
            <p:ph type="title"/>
          </p:nvPr>
        </p:nvSpPr>
        <p:spPr>
          <a:prstGeom prst="rect">
            <a:avLst/>
          </a:prstGeom>
        </p:spPr>
        <p:txBody>
          <a:bodyPr/>
          <a:lstStyle/>
          <a:p>
            <a:endParaRPr/>
          </a:p>
        </p:txBody>
      </p:sp>
      <p:sp>
        <p:nvSpPr>
          <p:cNvPr id="702" name="Shape 702"/>
          <p:cNvSpPr>
            <a:spLocks noGrp="1"/>
          </p:cNvSpPr>
          <p:nvPr>
            <p:ph type="body" idx="1"/>
          </p:nvPr>
        </p:nvSpPr>
        <p:spPr>
          <a:prstGeom prst="rect">
            <a:avLst/>
          </a:prstGeom>
        </p:spPr>
        <p:txBody>
          <a:bodyPr/>
          <a:lstStyle/>
          <a:p>
            <a:endParaRPr/>
          </a:p>
        </p:txBody>
      </p:sp>
      <p:pic>
        <p:nvPicPr>
          <p:cNvPr id="703" name="11-09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Shape 707"/>
          <p:cNvSpPr>
            <a:spLocks noGrp="1"/>
          </p:cNvSpPr>
          <p:nvPr>
            <p:ph type="title"/>
          </p:nvPr>
        </p:nvSpPr>
        <p:spPr>
          <a:prstGeom prst="rect">
            <a:avLst/>
          </a:prstGeom>
        </p:spPr>
        <p:txBody>
          <a:bodyPr/>
          <a:lstStyle/>
          <a:p>
            <a:endParaRPr/>
          </a:p>
        </p:txBody>
      </p:sp>
      <p:sp>
        <p:nvSpPr>
          <p:cNvPr id="708" name="Shape 708"/>
          <p:cNvSpPr>
            <a:spLocks noGrp="1"/>
          </p:cNvSpPr>
          <p:nvPr>
            <p:ph type="body" idx="1"/>
          </p:nvPr>
        </p:nvSpPr>
        <p:spPr>
          <a:prstGeom prst="rect">
            <a:avLst/>
          </a:prstGeom>
        </p:spPr>
        <p:txBody>
          <a:bodyPr/>
          <a:lstStyle/>
          <a:p>
            <a:endParaRPr/>
          </a:p>
        </p:txBody>
      </p:sp>
      <p:pic>
        <p:nvPicPr>
          <p:cNvPr id="709" name="09-08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Shape 713"/>
          <p:cNvSpPr>
            <a:spLocks noGrp="1"/>
          </p:cNvSpPr>
          <p:nvPr>
            <p:ph type="title"/>
          </p:nvPr>
        </p:nvSpPr>
        <p:spPr>
          <a:prstGeom prst="rect">
            <a:avLst/>
          </a:prstGeom>
        </p:spPr>
        <p:txBody>
          <a:bodyPr/>
          <a:lstStyle/>
          <a:p>
            <a:endParaRPr/>
          </a:p>
        </p:txBody>
      </p:sp>
      <p:sp>
        <p:nvSpPr>
          <p:cNvPr id="714" name="Shape 714"/>
          <p:cNvSpPr>
            <a:spLocks noGrp="1"/>
          </p:cNvSpPr>
          <p:nvPr>
            <p:ph type="body" idx="1"/>
          </p:nvPr>
        </p:nvSpPr>
        <p:spPr>
          <a:prstGeom prst="rect">
            <a:avLst/>
          </a:prstGeom>
        </p:spPr>
        <p:txBody>
          <a:bodyPr/>
          <a:lstStyle/>
          <a:p>
            <a:endParaRPr/>
          </a:p>
        </p:txBody>
      </p:sp>
      <p:pic>
        <p:nvPicPr>
          <p:cNvPr id="715" name="09-08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Shape 719"/>
          <p:cNvSpPr>
            <a:spLocks noGrp="1"/>
          </p:cNvSpPr>
          <p:nvPr>
            <p:ph type="title"/>
          </p:nvPr>
        </p:nvSpPr>
        <p:spPr>
          <a:prstGeom prst="rect">
            <a:avLst/>
          </a:prstGeom>
        </p:spPr>
        <p:txBody>
          <a:bodyPr/>
          <a:lstStyle/>
          <a:p>
            <a:endParaRPr/>
          </a:p>
        </p:txBody>
      </p:sp>
      <p:sp>
        <p:nvSpPr>
          <p:cNvPr id="720" name="Shape 720"/>
          <p:cNvSpPr>
            <a:spLocks noGrp="1"/>
          </p:cNvSpPr>
          <p:nvPr>
            <p:ph type="body" idx="1"/>
          </p:nvPr>
        </p:nvSpPr>
        <p:spPr>
          <a:prstGeom prst="rect">
            <a:avLst/>
          </a:prstGeom>
        </p:spPr>
        <p:txBody>
          <a:bodyPr/>
          <a:lstStyle/>
          <a:p>
            <a:endParaRPr/>
          </a:p>
        </p:txBody>
      </p:sp>
      <p:pic>
        <p:nvPicPr>
          <p:cNvPr id="721" name="11-09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a:spLocks noGrp="1"/>
          </p:cNvSpPr>
          <p:nvPr>
            <p:ph type="title"/>
          </p:nvPr>
        </p:nvSpPr>
        <p:spPr>
          <a:prstGeom prst="rect">
            <a:avLst/>
          </a:prstGeom>
        </p:spPr>
        <p:txBody>
          <a:bodyPr/>
          <a:lstStyle/>
          <a:p>
            <a:endParaRPr/>
          </a:p>
        </p:txBody>
      </p:sp>
      <p:sp>
        <p:nvSpPr>
          <p:cNvPr id="726" name="Shape 726"/>
          <p:cNvSpPr>
            <a:spLocks noGrp="1"/>
          </p:cNvSpPr>
          <p:nvPr>
            <p:ph type="body" idx="1"/>
          </p:nvPr>
        </p:nvSpPr>
        <p:spPr>
          <a:prstGeom prst="rect">
            <a:avLst/>
          </a:prstGeom>
        </p:spPr>
        <p:txBody>
          <a:bodyPr/>
          <a:lstStyle/>
          <a:p>
            <a:endParaRPr/>
          </a:p>
        </p:txBody>
      </p:sp>
      <p:pic>
        <p:nvPicPr>
          <p:cNvPr id="727" name="11-09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4112</Words>
  <Application>Microsoft Macintosh PowerPoint</Application>
  <PresentationFormat>Custom</PresentationFormat>
  <Paragraphs>231</Paragraphs>
  <Slides>119</Slides>
  <Notes>119</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119</vt:i4>
      </vt:variant>
    </vt:vector>
  </HeadingPairs>
  <TitlesOfParts>
    <vt:vector size="122" baseType="lpstr">
      <vt:lpstr>Gill Sans</vt:lpstr>
      <vt:lpstr>Lucida Grande</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Joe Garza</cp:lastModifiedBy>
  <cp:revision>1</cp:revision>
  <dcterms:modified xsi:type="dcterms:W3CDTF">2017-01-06T20:03:42Z</dcterms:modified>
</cp:coreProperties>
</file>